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890" r:id="rId2"/>
  </p:sldMasterIdLst>
  <p:notesMasterIdLst>
    <p:notesMasterId r:id="rId28"/>
  </p:notesMasterIdLst>
  <p:handoutMasterIdLst>
    <p:handoutMasterId r:id="rId29"/>
  </p:handoutMasterIdLst>
  <p:sldIdLst>
    <p:sldId id="660" r:id="rId3"/>
    <p:sldId id="670" r:id="rId4"/>
    <p:sldId id="682" r:id="rId5"/>
    <p:sldId id="685" r:id="rId6"/>
    <p:sldId id="663" r:id="rId7"/>
    <p:sldId id="681" r:id="rId8"/>
    <p:sldId id="680" r:id="rId9"/>
    <p:sldId id="677" r:id="rId10"/>
    <p:sldId id="687" r:id="rId11"/>
    <p:sldId id="688" r:id="rId12"/>
    <p:sldId id="693" r:id="rId13"/>
    <p:sldId id="692" r:id="rId14"/>
    <p:sldId id="691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665" r:id="rId23"/>
    <p:sldId id="673" r:id="rId24"/>
    <p:sldId id="689" r:id="rId25"/>
    <p:sldId id="683" r:id="rId26"/>
    <p:sldId id="684" r:id="rId27"/>
  </p:sldIdLst>
  <p:sldSz cx="9144000" cy="6858000" type="screen4x3"/>
  <p:notesSz cx="6873875" cy="100615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F8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32" autoAdjust="0"/>
  </p:normalViewPr>
  <p:slideViewPr>
    <p:cSldViewPr>
      <p:cViewPr varScale="1">
        <p:scale>
          <a:sx n="79" d="100"/>
          <a:sy n="79" d="100"/>
        </p:scale>
        <p:origin x="-584" y="-104"/>
      </p:cViewPr>
      <p:guideLst>
        <p:guide orient="horz" pos="1933"/>
        <p:guide orient="horz" pos="3793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480" y="-120"/>
      </p:cViewPr>
      <p:guideLst>
        <p:guide orient="horz" pos="3169"/>
        <p:guide pos="21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1"/>
          <p:cNvSpPr>
            <a:spLocks noChangeArrowheads="1"/>
          </p:cNvSpPr>
          <p:nvPr/>
        </p:nvSpPr>
        <p:spPr bwMode="auto">
          <a:xfrm>
            <a:off x="6127750" y="9318625"/>
            <a:ext cx="439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de-CH"/>
          </a:p>
        </p:txBody>
      </p:sp>
      <p:sp>
        <p:nvSpPr>
          <p:cNvPr id="29699" name="Rectangle 12"/>
          <p:cNvSpPr>
            <a:spLocks noChangeArrowheads="1"/>
          </p:cNvSpPr>
          <p:nvPr/>
        </p:nvSpPr>
        <p:spPr bwMode="auto">
          <a:xfrm>
            <a:off x="55563" y="9507538"/>
            <a:ext cx="25685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11" tIns="50104" rIns="95511" bIns="50104">
            <a:spAutoFit/>
          </a:bodyPr>
          <a:lstStyle/>
          <a:p>
            <a:pPr defTabSz="609600" eaLnBrk="0" hangingPunct="0">
              <a:tabLst>
                <a:tab pos="2384425" algn="l"/>
                <a:tab pos="4822825" algn="l"/>
              </a:tabLst>
            </a:pPr>
            <a:r>
              <a:rPr lang="en-US" sz="800"/>
              <a:t>© 2006, Cisco Systems, Inc. All rights reserved.</a:t>
            </a:r>
          </a:p>
          <a:p>
            <a:pPr defTabSz="609600" eaLnBrk="0" hangingPunct="0">
              <a:tabLst>
                <a:tab pos="2384425" algn="l"/>
                <a:tab pos="4822825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29700" name="Line 13"/>
          <p:cNvSpPr>
            <a:spLocks noChangeShapeType="1"/>
          </p:cNvSpPr>
          <p:nvPr/>
        </p:nvSpPr>
        <p:spPr bwMode="auto">
          <a:xfrm>
            <a:off x="149225" y="9523413"/>
            <a:ext cx="6523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14"/>
          <p:cNvSpPr>
            <a:spLocks noChangeArrowheads="1"/>
          </p:cNvSpPr>
          <p:nvPr/>
        </p:nvSpPr>
        <p:spPr bwMode="auto">
          <a:xfrm>
            <a:off x="5813425" y="9396413"/>
            <a:ext cx="7969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788" tIns="0" rIns="18788" bIns="0" anchor="b"/>
          <a:lstStyle/>
          <a:p>
            <a:pPr algn="r" defTabSz="901700" eaLnBrk="0" hangingPunct="0"/>
            <a:fld id="{D711CD1D-0A2B-5549-8AD2-1051079AFE6C}" type="slidenum">
              <a:rPr lang="en-US" sz="800"/>
              <a:pPr algn="r" defTabSz="901700" eaLnBrk="0" hangingPunct="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443738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8"/>
          <p:cNvSpPr>
            <a:spLocks noChangeArrowheads="1"/>
          </p:cNvSpPr>
          <p:nvPr/>
        </p:nvSpPr>
        <p:spPr bwMode="auto">
          <a:xfrm>
            <a:off x="6127750" y="9318625"/>
            <a:ext cx="4397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de-CH"/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55563" y="9507538"/>
            <a:ext cx="25685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511" tIns="50104" rIns="95511" bIns="50104">
            <a:spAutoFit/>
          </a:bodyPr>
          <a:lstStyle/>
          <a:p>
            <a:pPr defTabSz="609600" eaLnBrk="0" hangingPunct="0">
              <a:tabLst>
                <a:tab pos="2384425" algn="l"/>
                <a:tab pos="4822825" algn="l"/>
              </a:tabLst>
            </a:pPr>
            <a:r>
              <a:rPr lang="en-US" sz="800"/>
              <a:t>© 2006, Cisco Systems, Inc. All rights reserved.</a:t>
            </a:r>
          </a:p>
          <a:p>
            <a:pPr defTabSz="609600" eaLnBrk="0" hangingPunct="0">
              <a:tabLst>
                <a:tab pos="2384425" algn="l"/>
                <a:tab pos="4822825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30724" name="Line 10"/>
          <p:cNvSpPr>
            <a:spLocks noChangeShapeType="1"/>
          </p:cNvSpPr>
          <p:nvPr/>
        </p:nvSpPr>
        <p:spPr bwMode="auto">
          <a:xfrm>
            <a:off x="149225" y="9523413"/>
            <a:ext cx="6523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13425" y="9396413"/>
            <a:ext cx="79692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788" tIns="0" rIns="18788" bIns="0" numCol="1" anchor="b" anchorCtr="0" compatLnSpc="1">
            <a:prstTxWarp prst="textNoShape">
              <a:avLst/>
            </a:prstTxWarp>
          </a:bodyPr>
          <a:lstStyle>
            <a:lvl1pPr algn="r" defTabSz="901700" eaLnBrk="0" hangingPunct="0">
              <a:lnSpc>
                <a:spcPct val="100000"/>
              </a:lnSpc>
              <a:defRPr sz="800">
                <a:ea typeface="+mn-ea"/>
                <a:cs typeface="+mn-cs"/>
              </a:defRPr>
            </a:lvl1pPr>
          </a:lstStyle>
          <a:p>
            <a:pPr>
              <a:defRPr/>
            </a:pPr>
            <a:fld id="{4461C0F4-8D7F-9347-8B3C-5F0A732C0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26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87375" y="265113"/>
            <a:ext cx="5757863" cy="431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52475" y="4738688"/>
            <a:ext cx="536416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11" tIns="50104" rIns="95511" bIns="501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87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www.youtube.com/playlist?list=PL680E4034BB33B41B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http://www.youtube.com/playlist?list=PL680E4034BB33B41B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05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Cyber Patriot</a:t>
            </a:r>
          </a:p>
          <a:p>
            <a:r>
              <a:rPr lang="en-US" dirty="0" smtClean="0"/>
              <a:t>Group 1</a:t>
            </a:r>
          </a:p>
          <a:p>
            <a:r>
              <a:rPr lang="en-US" dirty="0" smtClean="0"/>
              <a:t>1) attend Packet tracer training Nov 21</a:t>
            </a:r>
          </a:p>
          <a:p>
            <a:r>
              <a:rPr lang="en-US" dirty="0" smtClean="0"/>
              <a:t>2)</a:t>
            </a:r>
            <a:r>
              <a:rPr lang="en-US" baseline="0" dirty="0" smtClean="0"/>
              <a:t> Visit schools December 9-20th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2</a:t>
            </a:r>
          </a:p>
          <a:p>
            <a:r>
              <a:rPr lang="en-US" baseline="0" dirty="0" smtClean="0"/>
              <a:t>1) Attend Packet Tracer Training Dec 17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baseline="0" dirty="0" smtClean="0"/>
              <a:t>2) Visit schools January 7-115th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AM 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year Steve </a:t>
            </a:r>
            <a:r>
              <a:rPr lang="en-US" dirty="0" err="1" smtClean="0"/>
              <a:t>Gyurindak</a:t>
            </a:r>
            <a:r>
              <a:rPr lang="en-US" dirty="0" smtClean="0"/>
              <a:t> successfully lobbied for the CP program to include a Cisco Networking component in the finals</a:t>
            </a:r>
          </a:p>
          <a:p>
            <a:endParaRPr lang="en-US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dirty="0" smtClean="0"/>
              <a:t>Kids are very interested in learning about how you got into “IT” or “High Tech.”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1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CyberPatriot is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THE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national high school cyber defense  competition.   It has been carefully structured to excite, educate, and motivate participants.</a:t>
            </a:r>
          </a:p>
          <a:p>
            <a:pPr marL="539193" indent="-539193" defTabSz="1068033" fontAlgn="auto"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endParaRPr lang="en-US" dirty="0" smtClean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marL="539193" indent="-539193" defTabSz="1068033" fontAlgn="auto"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CyberPatriot is:</a:t>
            </a:r>
          </a:p>
          <a:p>
            <a:pPr marL="539193" indent="-539193" defTabSz="1068033" fontAlgn="auto"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Designed to instill in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all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participants the importance to our nation of cyber, cyber</a:t>
            </a:r>
            <a:r>
              <a:rPr lang="en-US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security, and good computer security practices.</a:t>
            </a:r>
          </a:p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Designed to motivate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all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participants to consider STEM academic disciplines to meet our nation’s needs.</a:t>
            </a:r>
          </a:p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Designed to motivate </a:t>
            </a:r>
            <a:r>
              <a:rPr lang="en-US" u="sng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many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participants to become the next generation of cyber defenders and our nation’s “digital workforce.”</a:t>
            </a:r>
          </a:p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endParaRPr lang="en-US" dirty="0" smtClean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Cisco Public Sector has</a:t>
            </a:r>
            <a:r>
              <a:rPr lang="en-US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been supporting CyberPatriot for 3 years.  This past year a Cisco Networking fundamentals exercise was included in the National Finals Competition.   </a:t>
            </a:r>
          </a:p>
          <a:p>
            <a:pPr marL="539193" indent="-539193" defTabSz="1068033" fontAlgn="auto">
              <a:spcBef>
                <a:spcPts val="1258"/>
              </a:spcBef>
              <a:spcAft>
                <a:spcPts val="0"/>
              </a:spcAft>
              <a:buClr>
                <a:srgbClr val="C00000"/>
              </a:buClr>
              <a:buSzPct val="105000"/>
              <a:defRPr/>
            </a:pPr>
            <a:r>
              <a:rPr lang="en-US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Next year Cisco curriculum will be taught </a:t>
            </a:r>
            <a:r>
              <a:rPr lang="en-US" baseline="0" dirty="0" err="1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throughtout</a:t>
            </a:r>
            <a:r>
              <a:rPr lang="en-US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cs typeface="+mn-cs"/>
              </a:rPr>
              <a:t> the school year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+mn-lt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snapshots highlight some of the press releases from across the country highlighting the partnership between CyberPatriot and Cisco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In the U.S. we have a shortage of students pursuing STEM careers.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97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842453-B226-4E4E-AB68-7A893684EB62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17411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54063"/>
            <a:ext cx="5029200" cy="377348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010" y="4779936"/>
            <a:ext cx="5497855" cy="45273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9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Cyber Patriot</a:t>
            </a:r>
          </a:p>
          <a:p>
            <a:r>
              <a:rPr lang="en-US" dirty="0" smtClean="0"/>
              <a:t>Group 1</a:t>
            </a:r>
          </a:p>
          <a:p>
            <a:r>
              <a:rPr lang="en-US" dirty="0" smtClean="0"/>
              <a:t>1) attend </a:t>
            </a:r>
            <a:r>
              <a:rPr lang="en-US" dirty="0" err="1" smtClean="0"/>
              <a:t>Bootcamp</a:t>
            </a:r>
            <a:r>
              <a:rPr lang="en-US" dirty="0" smtClean="0"/>
              <a:t> training Nov 21</a:t>
            </a:r>
          </a:p>
          <a:p>
            <a:r>
              <a:rPr lang="en-US" dirty="0" smtClean="0"/>
              <a:t>2)</a:t>
            </a:r>
            <a:r>
              <a:rPr lang="en-US" baseline="0" dirty="0" smtClean="0"/>
              <a:t> Visit schools December 9-20th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2</a:t>
            </a:r>
          </a:p>
          <a:p>
            <a:r>
              <a:rPr lang="en-US" baseline="0" dirty="0" smtClean="0"/>
              <a:t>1) Attend </a:t>
            </a:r>
            <a:r>
              <a:rPr lang="en-US" baseline="0" dirty="0" err="1" smtClean="0"/>
              <a:t>bootcampTraining</a:t>
            </a:r>
            <a:r>
              <a:rPr lang="en-US" baseline="0" dirty="0" smtClean="0"/>
              <a:t> Dec 17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baseline="0" dirty="0" smtClean="0"/>
              <a:t>2) Visit schools January 7-17th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AM 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Cyber Patriot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•SE Group 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1)Attend CP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Bootcamp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training Nov 21st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2)Post a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PacketTracer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Lab Walkthrough (WebEx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recording)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3)Virtual Mentor sessions (2 session per SE): December 9-20th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baseline="0" dirty="0" smtClean="0"/>
          </a:p>
          <a:p>
            <a:r>
              <a:rPr lang="en-US" baseline="0" dirty="0" smtClean="0"/>
              <a:t>SE Group 2</a:t>
            </a:r>
          </a:p>
          <a:p>
            <a:r>
              <a:rPr lang="en-US" baseline="0" dirty="0" smtClean="0"/>
              <a:t>1) Attend Packet Tracer Training Dec 17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lang="en-US" baseline="0" dirty="0" smtClean="0"/>
              <a:t>2) Virtual Mentor sessions: January 7-17th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AM CP </a:t>
            </a:r>
            <a:r>
              <a:rPr lang="en-US" baseline="0" dirty="0" err="1" smtClean="0"/>
              <a:t>Optty</a:t>
            </a:r>
            <a:endParaRPr lang="en-US" baseline="0" dirty="0" smtClean="0"/>
          </a:p>
          <a:p>
            <a:r>
              <a:rPr lang="en-US" baseline="0" dirty="0" smtClean="0"/>
              <a:t>1) Attend CyberPatriot Intro session</a:t>
            </a:r>
          </a:p>
          <a:p>
            <a:r>
              <a:rPr lang="en-US" baseline="0" dirty="0" smtClean="0"/>
              <a:t>2) Pick a school to visit</a:t>
            </a:r>
          </a:p>
          <a:p>
            <a:r>
              <a:rPr lang="en-US" baseline="0" dirty="0" smtClean="0"/>
              <a:t>3) Find a guest speaker: TME/PM/HW Engineer, or Software Engineer</a:t>
            </a:r>
          </a:p>
          <a:p>
            <a:r>
              <a:rPr lang="en-US" baseline="0" dirty="0" smtClean="0"/>
              <a:t>4) Take Pizza and host a WebEx with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=====================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Agenda: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1) Intro to CyberPatriot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2) Cyber Patriot Curriculum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Break for Email/phone calls (20 Minutes)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3) Packet Tracer intro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4)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PacketTracer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simple Exercise (hands-on)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Lunch (30 Minutes)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5) Break out sessions&gt; build your lab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6) Review next steps and the  logistics of mentoring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baseline="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built up toward this over</a:t>
            </a:r>
            <a:r>
              <a:rPr lang="en-US" baseline="0" dirty="0" smtClean="0"/>
              <a:t> a series of lectures and sessions.</a:t>
            </a:r>
          </a:p>
          <a:p>
            <a:r>
              <a:rPr lang="en-US" baseline="0" dirty="0" smtClean="0"/>
              <a:t>I had 4 teams and the luxury of refining my content as I went forward.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61C0F4-8D7F-9347-8B3C-5F0A732C086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5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eg"/><Relationship Id="rId3" Type="http://schemas.openxmlformats.org/officeDocument/2006/relationships/image" Target="../media/image10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Relationship Id="rId3" Type="http://schemas.openxmlformats.org/officeDocument/2006/relationships/image" Target="../media/image10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eg"/><Relationship Id="rId3" Type="http://schemas.openxmlformats.org/officeDocument/2006/relationships/image" Target="../media/image10.emf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eg"/><Relationship Id="rId3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5400"/>
            <a:ext cx="8477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5400"/>
            <a:ext cx="8477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188" y="5948363"/>
            <a:ext cx="598487" cy="11461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00" y="5948363"/>
            <a:ext cx="473075" cy="1146175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25" y="5948363"/>
            <a:ext cx="473075" cy="1146175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13" y="831850"/>
            <a:ext cx="657225" cy="4241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" name="Rounded Rectangle 27"/>
          <p:cNvSpPr/>
          <p:nvPr/>
        </p:nvSpPr>
        <p:spPr>
          <a:xfrm rot="10800000" flipH="1">
            <a:off x="822325" y="4716463"/>
            <a:ext cx="655638" cy="150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" name="Rounded Rectangle 28"/>
          <p:cNvSpPr/>
          <p:nvPr/>
        </p:nvSpPr>
        <p:spPr>
          <a:xfrm rot="10800000" flipH="1">
            <a:off x="1331913" y="1981200"/>
            <a:ext cx="657225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Rounded Rectangle 29"/>
          <p:cNvSpPr/>
          <p:nvPr/>
        </p:nvSpPr>
        <p:spPr>
          <a:xfrm rot="10800000" flipH="1">
            <a:off x="5870575" y="6613525"/>
            <a:ext cx="779463" cy="3319463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3" name="Rounded Rectangle 30"/>
          <p:cNvSpPr/>
          <p:nvPr/>
        </p:nvSpPr>
        <p:spPr>
          <a:xfrm rot="10800000" flipH="1">
            <a:off x="6932613" y="6613525"/>
            <a:ext cx="657225" cy="150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5" name="Rounded Rectangle 33"/>
          <p:cNvSpPr/>
          <p:nvPr/>
        </p:nvSpPr>
        <p:spPr>
          <a:xfrm rot="10800000" flipH="1">
            <a:off x="2190750" y="6719888"/>
            <a:ext cx="663575" cy="6330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6" name="Rounded Rectangle 34"/>
          <p:cNvSpPr/>
          <p:nvPr/>
        </p:nvSpPr>
        <p:spPr>
          <a:xfrm rot="10800000" flipH="1">
            <a:off x="2794000" y="6669088"/>
            <a:ext cx="779463" cy="55451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7" name="Rounded Rectangle 35"/>
          <p:cNvSpPr/>
          <p:nvPr/>
        </p:nvSpPr>
        <p:spPr>
          <a:xfrm rot="10800000" flipH="1">
            <a:off x="4921250" y="1025525"/>
            <a:ext cx="655638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8" name="Rounded Rectangle 36"/>
          <p:cNvSpPr/>
          <p:nvPr/>
        </p:nvSpPr>
        <p:spPr>
          <a:xfrm rot="10800000" flipH="1">
            <a:off x="5391150" y="1731963"/>
            <a:ext cx="657225" cy="42433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" name="Rounded Rectangle 37"/>
          <p:cNvSpPr/>
          <p:nvPr/>
        </p:nvSpPr>
        <p:spPr>
          <a:xfrm rot="10800000" flipH="1">
            <a:off x="341313" y="6708752"/>
            <a:ext cx="780312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0" name="Rounded Rectangle 38"/>
          <p:cNvSpPr/>
          <p:nvPr/>
        </p:nvSpPr>
        <p:spPr>
          <a:xfrm rot="10800000" flipH="1">
            <a:off x="8037513" y="8318500"/>
            <a:ext cx="781050" cy="3319463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1" name="Rounded Rectangle 40"/>
          <p:cNvSpPr/>
          <p:nvPr/>
        </p:nvSpPr>
        <p:spPr>
          <a:xfrm rot="10800000" flipH="1">
            <a:off x="8162925" y="1731963"/>
            <a:ext cx="655638" cy="42433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2" name="Rounded Rectangle 41"/>
          <p:cNvSpPr/>
          <p:nvPr/>
        </p:nvSpPr>
        <p:spPr>
          <a:xfrm rot="10800000" flipH="1">
            <a:off x="3770313" y="1981200"/>
            <a:ext cx="657225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3" name="Rectangle 84"/>
          <p:cNvSpPr/>
          <p:nvPr/>
        </p:nvSpPr>
        <p:spPr>
          <a:xfrm>
            <a:off x="0" y="0"/>
            <a:ext cx="9129713" cy="6378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4" name="Rectangle 43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3B4E606B-BD55-1E4D-BF80-7B4613F400AB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28" name="Rectangle 100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5AF856A3-E855-CA4D-BB99-8D9B0D3ABD9A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32" name="Rectangle 108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1436F01E-8F3B-D945-A89A-57379E76E47A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grpSp>
        <p:nvGrpSpPr>
          <p:cNvPr id="36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7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0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1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5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7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53" name="Rectangle 56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CDE6439A-3D25-364C-B413-FF9A414F1565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487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56190103-B6D8-6746-90E9-05F96D18BF72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pic>
        <p:nvPicPr>
          <p:cNvPr id="10" name="Picture 14" descr="vertica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5" y="777875"/>
            <a:ext cx="889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5" y="6586538"/>
            <a:ext cx="25685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01752"/>
            <a:ext cx="4123944" cy="838200"/>
          </a:xfr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310896"/>
            <a:ext cx="3895344" cy="841248"/>
          </a:xfrm>
        </p:spPr>
        <p:txBody>
          <a:bodyPr lIns="82296" rIns="82296" rtlCol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6942603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/>
        </p:nvSpPr>
        <p:spPr>
          <a:xfrm flipV="1">
            <a:off x="217488" y="6356350"/>
            <a:ext cx="869473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pic>
        <p:nvPicPr>
          <p:cNvPr id="12" name="Picture 15" descr="vertica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777875"/>
            <a:ext cx="889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 descr="vertica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777875"/>
            <a:ext cx="889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98375"/>
            <a:ext cx="2633472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0" y="98375"/>
            <a:ext cx="2670175" cy="1150939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98375"/>
            <a:ext cx="2596896" cy="115214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600200"/>
            <a:ext cx="2622550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600200"/>
            <a:ext cx="2593975" cy="4362450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600200"/>
            <a:ext cx="2633662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128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8888"/>
            <a:ext cx="9144000" cy="2714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6" y="6062114"/>
            <a:ext cx="7461250" cy="276999"/>
          </a:xfrm>
        </p:spPr>
        <p:txBody>
          <a:bodyPr anchor="b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23862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5430244"/>
            <a:ext cx="8558698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600200"/>
            <a:ext cx="4005072" cy="374904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947672"/>
            <a:ext cx="3429000" cy="2990088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49897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5430244"/>
            <a:ext cx="8558698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4856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0518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 flipV="1">
            <a:off x="217488" y="6356350"/>
            <a:ext cx="8694737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777875"/>
            <a:ext cx="889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918741"/>
            <a:ext cx="4117446" cy="302051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19" y="310896"/>
            <a:ext cx="3895344" cy="6208776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99359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8"/>
          <p:cNvGrpSpPr/>
          <p:nvPr/>
        </p:nvGrpSpPr>
        <p:grpSpPr>
          <a:xfrm>
            <a:off x="341313" y="311150"/>
            <a:ext cx="908367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4279392"/>
            <a:ext cx="4684867" cy="384175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3" y="3282696"/>
            <a:ext cx="4712557" cy="102235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5" y="1917700"/>
            <a:ext cx="2676525" cy="2889250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178420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9"/>
          <p:cNvSpPr/>
          <p:nvPr/>
        </p:nvSpPr>
        <p:spPr>
          <a:xfrm>
            <a:off x="-12700" y="6142038"/>
            <a:ext cx="9156700" cy="715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8"/>
          <p:cNvSpPr/>
          <p:nvPr/>
        </p:nvSpPr>
        <p:spPr>
          <a:xfrm>
            <a:off x="1824038" y="-3578225"/>
            <a:ext cx="1728787" cy="14014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" name="Rounded Rectangle 9"/>
          <p:cNvSpPr/>
          <p:nvPr/>
        </p:nvSpPr>
        <p:spPr>
          <a:xfrm>
            <a:off x="0" y="-644525"/>
            <a:ext cx="1730375" cy="8147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" name="Rounded Rectangle 10"/>
          <p:cNvSpPr/>
          <p:nvPr/>
        </p:nvSpPr>
        <p:spPr>
          <a:xfrm rot="10800000">
            <a:off x="1014413" y="-644525"/>
            <a:ext cx="1728787" cy="8147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" name="Rounded Rectangle 11"/>
          <p:cNvSpPr/>
          <p:nvPr/>
        </p:nvSpPr>
        <p:spPr>
          <a:xfrm>
            <a:off x="6375400" y="1711325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" name="Rounded Rectangle 12"/>
          <p:cNvSpPr/>
          <p:nvPr/>
        </p:nvSpPr>
        <p:spPr>
          <a:xfrm>
            <a:off x="8105775" y="835025"/>
            <a:ext cx="1728788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Rounded Rectangle 13"/>
          <p:cNvSpPr/>
          <p:nvPr/>
        </p:nvSpPr>
        <p:spPr>
          <a:xfrm rot="10800000">
            <a:off x="3035300" y="-3378200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5" y="6584950"/>
            <a:ext cx="812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chemeClr val="bg1"/>
                </a:solidFill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6580188"/>
            <a:ext cx="26193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0076C9CB-8937-AE48-B746-1A6C3B236424}" type="slidenum">
              <a:rPr lang="en-US" sz="600">
                <a:solidFill>
                  <a:schemeClr val="bg1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5" y="6584950"/>
            <a:ext cx="812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chemeClr val="bg1"/>
                </a:solidFill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6580188"/>
            <a:ext cx="261938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60494199-70BE-EC40-919B-1C3A72A12321}" type="slidenum">
              <a:rPr lang="en-US" sz="600">
                <a:solidFill>
                  <a:schemeClr val="bg1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84632"/>
            <a:ext cx="8755128" cy="4372131"/>
          </a:xfrm>
        </p:spPr>
        <p:txBody>
          <a:bodyPr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68" y="5358903"/>
            <a:ext cx="8574685" cy="614362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0964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8"/>
          <p:cNvSpPr/>
          <p:nvPr/>
        </p:nvSpPr>
        <p:spPr>
          <a:xfrm>
            <a:off x="1892300" y="795338"/>
            <a:ext cx="5348288" cy="40052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1892300" y="4794250"/>
            <a:ext cx="5346700" cy="996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3948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5400"/>
            <a:ext cx="8477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5400"/>
            <a:ext cx="8477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6"/>
          <p:cNvSpPr/>
          <p:nvPr/>
        </p:nvSpPr>
        <p:spPr>
          <a:xfrm>
            <a:off x="3405188" y="5562600"/>
            <a:ext cx="598487" cy="11461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" name="Rectangle 45"/>
          <p:cNvSpPr/>
          <p:nvPr/>
        </p:nvSpPr>
        <p:spPr>
          <a:xfrm>
            <a:off x="1460500" y="5638800"/>
            <a:ext cx="473075" cy="1146175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" name="Rectangle 44"/>
          <p:cNvSpPr/>
          <p:nvPr/>
        </p:nvSpPr>
        <p:spPr>
          <a:xfrm>
            <a:off x="4772025" y="5562600"/>
            <a:ext cx="473075" cy="1146175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" name="Rounded Rectangle 32"/>
          <p:cNvSpPr/>
          <p:nvPr/>
        </p:nvSpPr>
        <p:spPr>
          <a:xfrm rot="10800000" flipH="1">
            <a:off x="2855913" y="831850"/>
            <a:ext cx="657225" cy="4241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" name="Rounded Rectangle 27"/>
          <p:cNvSpPr/>
          <p:nvPr/>
        </p:nvSpPr>
        <p:spPr>
          <a:xfrm rot="10800000" flipH="1">
            <a:off x="822325" y="4716463"/>
            <a:ext cx="655638" cy="150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" name="Rounded Rectangle 28"/>
          <p:cNvSpPr/>
          <p:nvPr/>
        </p:nvSpPr>
        <p:spPr>
          <a:xfrm rot="10800000" flipH="1">
            <a:off x="1331913" y="1981200"/>
            <a:ext cx="657225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3" name="Rounded Rectangle 35"/>
          <p:cNvSpPr/>
          <p:nvPr/>
        </p:nvSpPr>
        <p:spPr>
          <a:xfrm rot="10800000" flipH="1">
            <a:off x="4921250" y="1025525"/>
            <a:ext cx="655638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4" name="Rounded Rectangle 36"/>
          <p:cNvSpPr/>
          <p:nvPr/>
        </p:nvSpPr>
        <p:spPr>
          <a:xfrm rot="10800000" flipH="1">
            <a:off x="5391150" y="1731963"/>
            <a:ext cx="657225" cy="42433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5" name="Rounded Rectangle 40"/>
          <p:cNvSpPr/>
          <p:nvPr/>
        </p:nvSpPr>
        <p:spPr>
          <a:xfrm rot="10800000" flipH="1">
            <a:off x="8162925" y="1731963"/>
            <a:ext cx="655638" cy="42433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6" name="Rounded Rectangle 41"/>
          <p:cNvSpPr/>
          <p:nvPr/>
        </p:nvSpPr>
        <p:spPr>
          <a:xfrm rot="10800000" flipH="1">
            <a:off x="3770313" y="1981200"/>
            <a:ext cx="657225" cy="42433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7" name="Rectangle 84"/>
          <p:cNvSpPr/>
          <p:nvPr/>
        </p:nvSpPr>
        <p:spPr>
          <a:xfrm>
            <a:off x="14288" y="0"/>
            <a:ext cx="9129712" cy="6378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8" name="Rectangle 43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7F4B40B8-67E5-5441-A321-6E3719E7D639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22" name="Rectangle 100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AE0BB448-DAF7-E342-80BD-D83F38CD8177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26" name="Rectangle 108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25" y="6586538"/>
            <a:ext cx="1955800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AD361DF1-AD30-5C45-A3CD-00CE2D9E4BFD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grpSp>
        <p:nvGrpSpPr>
          <p:cNvPr id="30" name="Group 67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1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5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6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7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8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0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1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2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3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4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45" name="Rectangle 56"/>
          <p:cNvSpPr/>
          <p:nvPr/>
        </p:nvSpPr>
        <p:spPr>
          <a:xfrm>
            <a:off x="0" y="6537325"/>
            <a:ext cx="9129713" cy="32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AD5A2705-2373-2F43-AC28-85BAA3933670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4464066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611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1"/>
          <p:cNvSpPr/>
          <p:nvPr/>
        </p:nvSpPr>
        <p:spPr>
          <a:xfrm>
            <a:off x="338138" y="311150"/>
            <a:ext cx="3273425" cy="24590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48186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9"/>
          <p:cNvSpPr/>
          <p:nvPr/>
        </p:nvSpPr>
        <p:spPr>
          <a:xfrm>
            <a:off x="4992688" y="858838"/>
            <a:ext cx="3630612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97872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5130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7"/>
          <p:cNvSpPr/>
          <p:nvPr/>
        </p:nvSpPr>
        <p:spPr>
          <a:xfrm>
            <a:off x="3668713" y="311150"/>
            <a:ext cx="3268662" cy="2660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1" name="Rectangle 28"/>
          <p:cNvSpPr/>
          <p:nvPr/>
        </p:nvSpPr>
        <p:spPr>
          <a:xfrm>
            <a:off x="334963" y="311150"/>
            <a:ext cx="3259137" cy="2660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Rectangle 49"/>
          <p:cNvSpPr/>
          <p:nvPr/>
        </p:nvSpPr>
        <p:spPr>
          <a:xfrm>
            <a:off x="7011988" y="311150"/>
            <a:ext cx="1806575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3" name="Rectangle 51"/>
          <p:cNvSpPr/>
          <p:nvPr/>
        </p:nvSpPr>
        <p:spPr>
          <a:xfrm>
            <a:off x="334963" y="3028950"/>
            <a:ext cx="2501900" cy="345916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4" name="Rectangle 53"/>
          <p:cNvSpPr/>
          <p:nvPr/>
        </p:nvSpPr>
        <p:spPr>
          <a:xfrm>
            <a:off x="2911475" y="3028950"/>
            <a:ext cx="4025900" cy="345916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5" name="Rectangle 55"/>
          <p:cNvSpPr/>
          <p:nvPr/>
        </p:nvSpPr>
        <p:spPr>
          <a:xfrm>
            <a:off x="7011988" y="1684338"/>
            <a:ext cx="1806575" cy="34417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6" name="Rectangle 57"/>
          <p:cNvSpPr/>
          <p:nvPr/>
        </p:nvSpPr>
        <p:spPr>
          <a:xfrm>
            <a:off x="7011988" y="5183188"/>
            <a:ext cx="180657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340045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/>
          <p:nvPr/>
        </p:nvSpPr>
        <p:spPr>
          <a:xfrm>
            <a:off x="338138" y="311150"/>
            <a:ext cx="8477250" cy="607536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2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5400"/>
            <a:ext cx="84772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9897B615-2E55-C94D-B13D-63B11AB90096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5" y="310896"/>
            <a:ext cx="8474869" cy="6054185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855224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91440"/>
            <a:ext cx="9326880" cy="704088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87452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777240"/>
            <a:ext cx="848563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76345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grpSp>
        <p:nvGrpSpPr>
          <p:cNvPr id="5" name="Group 3"/>
          <p:cNvGrpSpPr/>
          <p:nvPr/>
        </p:nvGrpSpPr>
        <p:grpSpPr>
          <a:xfrm>
            <a:off x="341314" y="6124575"/>
            <a:ext cx="787133" cy="416134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778669"/>
            <a:ext cx="5971032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266999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82591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B78BC1F1-8BBC-594A-B566-A18850F65811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491081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/>
        </p:nvSpPr>
        <p:spPr bwMode="black">
          <a:xfrm>
            <a:off x="4373563" y="5845175"/>
            <a:ext cx="41275" cy="157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4614863" y="5840413"/>
            <a:ext cx="120650" cy="165100"/>
          </a:xfrm>
          <a:custGeom>
            <a:avLst/>
            <a:gdLst>
              <a:gd name="T0" fmla="*/ 250972802 w 58"/>
              <a:gd name="T1" fmla="*/ 102217538 h 80"/>
              <a:gd name="T2" fmla="*/ 181738423 w 58"/>
              <a:gd name="T3" fmla="*/ 85181281 h 80"/>
              <a:gd name="T4" fmla="*/ 90870252 w 58"/>
              <a:gd name="T5" fmla="*/ 170362563 h 80"/>
              <a:gd name="T6" fmla="*/ 181738423 w 58"/>
              <a:gd name="T7" fmla="*/ 255543844 h 80"/>
              <a:gd name="T8" fmla="*/ 250972802 w 58"/>
              <a:gd name="T9" fmla="*/ 238507588 h 80"/>
              <a:gd name="T10" fmla="*/ 250972802 w 58"/>
              <a:gd name="T11" fmla="*/ 327948449 h 80"/>
              <a:gd name="T12" fmla="*/ 177411665 w 58"/>
              <a:gd name="T13" fmla="*/ 340725125 h 80"/>
              <a:gd name="T14" fmla="*/ 0 w 58"/>
              <a:gd name="T15" fmla="*/ 170362563 h 80"/>
              <a:gd name="T16" fmla="*/ 177411665 w 58"/>
              <a:gd name="T17" fmla="*/ 0 h 80"/>
              <a:gd name="T18" fmla="*/ 250972802 w 58"/>
              <a:gd name="T19" fmla="*/ 12776676 h 80"/>
              <a:gd name="T20" fmla="*/ 250972802 w 58"/>
              <a:gd name="T21" fmla="*/ 102217538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4200525" y="5840413"/>
            <a:ext cx="119063" cy="165100"/>
          </a:xfrm>
          <a:custGeom>
            <a:avLst/>
            <a:gdLst>
              <a:gd name="T0" fmla="*/ 244413758 w 58"/>
              <a:gd name="T1" fmla="*/ 102217538 h 80"/>
              <a:gd name="T2" fmla="*/ 176989202 w 58"/>
              <a:gd name="T3" fmla="*/ 85181281 h 80"/>
              <a:gd name="T4" fmla="*/ 88494601 w 58"/>
              <a:gd name="T5" fmla="*/ 170362563 h 80"/>
              <a:gd name="T6" fmla="*/ 176989202 w 58"/>
              <a:gd name="T7" fmla="*/ 255543844 h 80"/>
              <a:gd name="T8" fmla="*/ 244413758 w 58"/>
              <a:gd name="T9" fmla="*/ 238507588 h 80"/>
              <a:gd name="T10" fmla="*/ 244413758 w 58"/>
              <a:gd name="T11" fmla="*/ 327948449 h 80"/>
              <a:gd name="T12" fmla="*/ 168560363 w 58"/>
              <a:gd name="T13" fmla="*/ 340725125 h 80"/>
              <a:gd name="T14" fmla="*/ 0 w 58"/>
              <a:gd name="T15" fmla="*/ 170362563 h 80"/>
              <a:gd name="T16" fmla="*/ 168560363 w 58"/>
              <a:gd name="T17" fmla="*/ 0 h 80"/>
              <a:gd name="T18" fmla="*/ 244413758 w 58"/>
              <a:gd name="T19" fmla="*/ 12776676 h 80"/>
              <a:gd name="T20" fmla="*/ 244413758 w 58"/>
              <a:gd name="T21" fmla="*/ 102217538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22"/>
          <p:cNvSpPr>
            <a:spLocks noEditPoints="1"/>
          </p:cNvSpPr>
          <p:nvPr/>
        </p:nvSpPr>
        <p:spPr bwMode="black">
          <a:xfrm>
            <a:off x="4778375" y="5840413"/>
            <a:ext cx="165100" cy="165100"/>
          </a:xfrm>
          <a:custGeom>
            <a:avLst/>
            <a:gdLst>
              <a:gd name="T0" fmla="*/ 340725125 w 80"/>
              <a:gd name="T1" fmla="*/ 170362563 h 80"/>
              <a:gd name="T2" fmla="*/ 170362563 w 80"/>
              <a:gd name="T3" fmla="*/ 340725125 h 80"/>
              <a:gd name="T4" fmla="*/ 0 w 80"/>
              <a:gd name="T5" fmla="*/ 170362563 h 80"/>
              <a:gd name="T6" fmla="*/ 170362563 w 80"/>
              <a:gd name="T7" fmla="*/ 0 h 80"/>
              <a:gd name="T8" fmla="*/ 340725125 w 80"/>
              <a:gd name="T9" fmla="*/ 170362563 h 80"/>
              <a:gd name="T10" fmla="*/ 170362563 w 80"/>
              <a:gd name="T11" fmla="*/ 85181281 h 80"/>
              <a:gd name="T12" fmla="*/ 85181281 w 80"/>
              <a:gd name="T13" fmla="*/ 170362563 h 80"/>
              <a:gd name="T14" fmla="*/ 170362563 w 80"/>
              <a:gd name="T15" fmla="*/ 255543844 h 80"/>
              <a:gd name="T16" fmla="*/ 255543844 w 80"/>
              <a:gd name="T17" fmla="*/ 170362563 h 80"/>
              <a:gd name="T18" fmla="*/ 170362563 w 80"/>
              <a:gd name="T19" fmla="*/ 85181281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4468813" y="5840413"/>
            <a:ext cx="107950" cy="165100"/>
          </a:xfrm>
          <a:custGeom>
            <a:avLst/>
            <a:gdLst>
              <a:gd name="T0" fmla="*/ 202551567 w 52"/>
              <a:gd name="T1" fmla="*/ 80921701 h 80"/>
              <a:gd name="T2" fmla="*/ 137908201 w 52"/>
              <a:gd name="T3" fmla="*/ 72404605 h 80"/>
              <a:gd name="T4" fmla="*/ 86191847 w 52"/>
              <a:gd name="T5" fmla="*/ 97957958 h 80"/>
              <a:gd name="T6" fmla="*/ 124979113 w 52"/>
              <a:gd name="T7" fmla="*/ 127772954 h 80"/>
              <a:gd name="T8" fmla="*/ 146527593 w 52"/>
              <a:gd name="T9" fmla="*/ 136290050 h 80"/>
              <a:gd name="T10" fmla="*/ 224100048 w 52"/>
              <a:gd name="T11" fmla="*/ 229990491 h 80"/>
              <a:gd name="T12" fmla="*/ 90501543 w 52"/>
              <a:gd name="T13" fmla="*/ 340725125 h 80"/>
              <a:gd name="T14" fmla="*/ 0 w 52"/>
              <a:gd name="T15" fmla="*/ 327948449 h 80"/>
              <a:gd name="T16" fmla="*/ 0 w 52"/>
              <a:gd name="T17" fmla="*/ 255543844 h 80"/>
              <a:gd name="T18" fmla="*/ 77572455 w 52"/>
              <a:gd name="T19" fmla="*/ 268320520 h 80"/>
              <a:gd name="T20" fmla="*/ 137908201 w 52"/>
              <a:gd name="T21" fmla="*/ 238507588 h 80"/>
              <a:gd name="T22" fmla="*/ 99120936 w 52"/>
              <a:gd name="T23" fmla="*/ 204435075 h 80"/>
              <a:gd name="T24" fmla="*/ 81882151 w 52"/>
              <a:gd name="T25" fmla="*/ 200175495 h 80"/>
              <a:gd name="T26" fmla="*/ 0 w 52"/>
              <a:gd name="T27" fmla="*/ 102217538 h 80"/>
              <a:gd name="T28" fmla="*/ 120669416 w 52"/>
              <a:gd name="T29" fmla="*/ 0 h 80"/>
              <a:gd name="T30" fmla="*/ 202551567 w 52"/>
              <a:gd name="T31" fmla="*/ 12776676 h 80"/>
              <a:gd name="T32" fmla="*/ 202551567 w 52"/>
              <a:gd name="T33" fmla="*/ 80921701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4117975" y="5654675"/>
            <a:ext cx="38100" cy="80963"/>
          </a:xfrm>
          <a:custGeom>
            <a:avLst/>
            <a:gdLst>
              <a:gd name="T0" fmla="*/ 76400526 w 19"/>
              <a:gd name="T1" fmla="*/ 43097228 h 39"/>
              <a:gd name="T2" fmla="*/ 40211542 w 19"/>
              <a:gd name="T3" fmla="*/ 0 h 39"/>
              <a:gd name="T4" fmla="*/ 0 w 19"/>
              <a:gd name="T5" fmla="*/ 43097228 h 39"/>
              <a:gd name="T6" fmla="*/ 0 w 19"/>
              <a:gd name="T7" fmla="*/ 129289607 h 39"/>
              <a:gd name="T8" fmla="*/ 40211542 w 19"/>
              <a:gd name="T9" fmla="*/ 168077112 h 39"/>
              <a:gd name="T10" fmla="*/ 76400526 w 19"/>
              <a:gd name="T11" fmla="*/ 129289607 h 39"/>
              <a:gd name="T12" fmla="*/ 76400526 w 19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4227513" y="5600700"/>
            <a:ext cx="38100" cy="134938"/>
          </a:xfrm>
          <a:custGeom>
            <a:avLst/>
            <a:gdLst>
              <a:gd name="T0" fmla="*/ 76400526 w 19"/>
              <a:gd name="T1" fmla="*/ 38787409 h 65"/>
              <a:gd name="T2" fmla="*/ 3618898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36188984 w 19"/>
              <a:gd name="T9" fmla="*/ 280127136 h 65"/>
              <a:gd name="T10" fmla="*/ 76400526 w 19"/>
              <a:gd name="T11" fmla="*/ 241339727 h 65"/>
              <a:gd name="T12" fmla="*/ 76400526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4335463" y="5526088"/>
            <a:ext cx="38100" cy="247650"/>
          </a:xfrm>
          <a:custGeom>
            <a:avLst/>
            <a:gdLst>
              <a:gd name="T0" fmla="*/ 76400526 w 19"/>
              <a:gd name="T1" fmla="*/ 38332093 h 120"/>
              <a:gd name="T2" fmla="*/ 40211542 w 19"/>
              <a:gd name="T3" fmla="*/ 0 h 120"/>
              <a:gd name="T4" fmla="*/ 0 w 19"/>
              <a:gd name="T5" fmla="*/ 38332093 h 120"/>
              <a:gd name="T6" fmla="*/ 0 w 19"/>
              <a:gd name="T7" fmla="*/ 472755595 h 120"/>
              <a:gd name="T8" fmla="*/ 40211542 w 19"/>
              <a:gd name="T9" fmla="*/ 511087688 h 120"/>
              <a:gd name="T10" fmla="*/ 76400526 w 19"/>
              <a:gd name="T11" fmla="*/ 472755595 h 120"/>
              <a:gd name="T12" fmla="*/ 76400526 w 19"/>
              <a:gd name="T13" fmla="*/ 38332093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4443413" y="5600700"/>
            <a:ext cx="39687" cy="134938"/>
          </a:xfrm>
          <a:custGeom>
            <a:avLst/>
            <a:gdLst>
              <a:gd name="T0" fmla="*/ 82897788 w 19"/>
              <a:gd name="T1" fmla="*/ 38787409 h 65"/>
              <a:gd name="T2" fmla="*/ 39267153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39267153 w 19"/>
              <a:gd name="T9" fmla="*/ 280127136 h 65"/>
              <a:gd name="T10" fmla="*/ 82897788 w 19"/>
              <a:gd name="T11" fmla="*/ 241339727 h 65"/>
              <a:gd name="T12" fmla="*/ 82897788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4551363" y="5654675"/>
            <a:ext cx="41275" cy="80963"/>
          </a:xfrm>
          <a:custGeom>
            <a:avLst/>
            <a:gdLst>
              <a:gd name="T0" fmla="*/ 85181281 w 20"/>
              <a:gd name="T1" fmla="*/ 43097228 h 39"/>
              <a:gd name="T2" fmla="*/ 42591673 w 20"/>
              <a:gd name="T3" fmla="*/ 0 h 39"/>
              <a:gd name="T4" fmla="*/ 0 w 20"/>
              <a:gd name="T5" fmla="*/ 43097228 h 39"/>
              <a:gd name="T6" fmla="*/ 0 w 20"/>
              <a:gd name="T7" fmla="*/ 129289607 h 39"/>
              <a:gd name="T8" fmla="*/ 42591673 w 20"/>
              <a:gd name="T9" fmla="*/ 168077112 h 39"/>
              <a:gd name="T10" fmla="*/ 85181281 w 20"/>
              <a:gd name="T11" fmla="*/ 129289607 h 39"/>
              <a:gd name="T12" fmla="*/ 85181281 w 20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4660900" y="5600700"/>
            <a:ext cx="39688" cy="134938"/>
          </a:xfrm>
          <a:custGeom>
            <a:avLst/>
            <a:gdLst>
              <a:gd name="T0" fmla="*/ 82901965 w 19"/>
              <a:gd name="T1" fmla="*/ 38787409 h 65"/>
              <a:gd name="T2" fmla="*/ 4363173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43631734 w 19"/>
              <a:gd name="T9" fmla="*/ 280127136 h 65"/>
              <a:gd name="T10" fmla="*/ 82901965 w 19"/>
              <a:gd name="T11" fmla="*/ 241339727 h 65"/>
              <a:gd name="T12" fmla="*/ 82901965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4770438" y="5526088"/>
            <a:ext cx="39687" cy="247650"/>
          </a:xfrm>
          <a:custGeom>
            <a:avLst/>
            <a:gdLst>
              <a:gd name="T0" fmla="*/ 82897788 w 19"/>
              <a:gd name="T1" fmla="*/ 38332093 h 120"/>
              <a:gd name="T2" fmla="*/ 39267153 w 19"/>
              <a:gd name="T3" fmla="*/ 0 h 120"/>
              <a:gd name="T4" fmla="*/ 0 w 19"/>
              <a:gd name="T5" fmla="*/ 38332093 h 120"/>
              <a:gd name="T6" fmla="*/ 0 w 19"/>
              <a:gd name="T7" fmla="*/ 472755595 h 120"/>
              <a:gd name="T8" fmla="*/ 39267153 w 19"/>
              <a:gd name="T9" fmla="*/ 511087688 h 120"/>
              <a:gd name="T10" fmla="*/ 82897788 w 19"/>
              <a:gd name="T11" fmla="*/ 472755595 h 120"/>
              <a:gd name="T12" fmla="*/ 82897788 w 19"/>
              <a:gd name="T13" fmla="*/ 38332093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4876800" y="5600700"/>
            <a:ext cx="39688" cy="134938"/>
          </a:xfrm>
          <a:custGeom>
            <a:avLst/>
            <a:gdLst>
              <a:gd name="T0" fmla="*/ 82901965 w 19"/>
              <a:gd name="T1" fmla="*/ 38787409 h 65"/>
              <a:gd name="T2" fmla="*/ 4363173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43631734 w 19"/>
              <a:gd name="T9" fmla="*/ 280127136 h 65"/>
              <a:gd name="T10" fmla="*/ 82901965 w 19"/>
              <a:gd name="T11" fmla="*/ 241339727 h 65"/>
              <a:gd name="T12" fmla="*/ 82901965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4986338" y="5654675"/>
            <a:ext cx="39687" cy="80963"/>
          </a:xfrm>
          <a:custGeom>
            <a:avLst/>
            <a:gdLst>
              <a:gd name="T0" fmla="*/ 82897788 w 19"/>
              <a:gd name="T1" fmla="*/ 43097228 h 39"/>
              <a:gd name="T2" fmla="*/ 39267153 w 19"/>
              <a:gd name="T3" fmla="*/ 0 h 39"/>
              <a:gd name="T4" fmla="*/ 0 w 19"/>
              <a:gd name="T5" fmla="*/ 43097228 h 39"/>
              <a:gd name="T6" fmla="*/ 0 w 19"/>
              <a:gd name="T7" fmla="*/ 129289607 h 39"/>
              <a:gd name="T8" fmla="*/ 39267153 w 19"/>
              <a:gd name="T9" fmla="*/ 168077112 h 39"/>
              <a:gd name="T10" fmla="*/ 82897788 w 19"/>
              <a:gd name="T11" fmla="*/ 129289607 h 39"/>
              <a:gd name="T12" fmla="*/ 82897788 w 19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781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28"/>
          <p:cNvSpPr/>
          <p:nvPr/>
        </p:nvSpPr>
        <p:spPr>
          <a:xfrm>
            <a:off x="1824038" y="-3570288"/>
            <a:ext cx="1728787" cy="1401445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" name="Rounded Rectangle 29"/>
          <p:cNvSpPr/>
          <p:nvPr/>
        </p:nvSpPr>
        <p:spPr>
          <a:xfrm>
            <a:off x="0" y="-638175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" name="Rounded Rectangle 30"/>
          <p:cNvSpPr/>
          <p:nvPr/>
        </p:nvSpPr>
        <p:spPr>
          <a:xfrm rot="10800000">
            <a:off x="1014413" y="4248150"/>
            <a:ext cx="1728787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" name="Rounded Rectangle 31"/>
          <p:cNvSpPr/>
          <p:nvPr/>
        </p:nvSpPr>
        <p:spPr>
          <a:xfrm>
            <a:off x="6584950" y="-2913063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" name="Rounded Rectangle 32"/>
          <p:cNvSpPr/>
          <p:nvPr/>
        </p:nvSpPr>
        <p:spPr>
          <a:xfrm>
            <a:off x="8105775" y="5699125"/>
            <a:ext cx="1728788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" name="Rounded Rectangle 33"/>
          <p:cNvSpPr/>
          <p:nvPr/>
        </p:nvSpPr>
        <p:spPr>
          <a:xfrm rot="10800000">
            <a:off x="3035300" y="1516063"/>
            <a:ext cx="1730375" cy="81486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chemeClr val="bg2"/>
                </a:solidFill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64EA84D4-9078-104D-848F-2C636B963C33}" type="slidenum">
              <a:rPr lang="en-US" sz="600">
                <a:solidFill>
                  <a:schemeClr val="bg2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995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9"/>
          <p:cNvSpPr>
            <a:spLocks noChangeArrowheads="1"/>
          </p:cNvSpPr>
          <p:nvPr/>
        </p:nvSpPr>
        <p:spPr bwMode="black">
          <a:xfrm>
            <a:off x="6313488" y="3708400"/>
            <a:ext cx="115887" cy="441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4" name="Freeform 20"/>
          <p:cNvSpPr>
            <a:spLocks/>
          </p:cNvSpPr>
          <p:nvPr/>
        </p:nvSpPr>
        <p:spPr bwMode="black">
          <a:xfrm>
            <a:off x="6992938" y="3697288"/>
            <a:ext cx="336550" cy="466725"/>
          </a:xfrm>
          <a:custGeom>
            <a:avLst/>
            <a:gdLst>
              <a:gd name="T0" fmla="*/ 1952860388 w 58"/>
              <a:gd name="T1" fmla="*/ 816873763 h 80"/>
              <a:gd name="T2" fmla="*/ 1414142482 w 58"/>
              <a:gd name="T3" fmla="*/ 680724247 h 80"/>
              <a:gd name="T4" fmla="*/ 707068340 w 58"/>
              <a:gd name="T5" fmla="*/ 1361454327 h 80"/>
              <a:gd name="T6" fmla="*/ 1414142482 w 58"/>
              <a:gd name="T7" fmla="*/ 2042178574 h 80"/>
              <a:gd name="T8" fmla="*/ 1952860388 w 58"/>
              <a:gd name="T9" fmla="*/ 1906034891 h 80"/>
              <a:gd name="T10" fmla="*/ 1952860388 w 58"/>
              <a:gd name="T11" fmla="*/ 2147483647 h 80"/>
              <a:gd name="T12" fmla="*/ 1380470074 w 58"/>
              <a:gd name="T13" fmla="*/ 2147483647 h 80"/>
              <a:gd name="T14" fmla="*/ 0 w 58"/>
              <a:gd name="T15" fmla="*/ 1361454327 h 80"/>
              <a:gd name="T16" fmla="*/ 1380470074 w 58"/>
              <a:gd name="T17" fmla="*/ 0 h 80"/>
              <a:gd name="T18" fmla="*/ 1952860388 w 58"/>
              <a:gd name="T19" fmla="*/ 102107762 h 80"/>
              <a:gd name="T20" fmla="*/ 1952860388 w 58"/>
              <a:gd name="T21" fmla="*/ 816873763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21"/>
          <p:cNvSpPr>
            <a:spLocks/>
          </p:cNvSpPr>
          <p:nvPr/>
        </p:nvSpPr>
        <p:spPr bwMode="black">
          <a:xfrm>
            <a:off x="5824538" y="3697288"/>
            <a:ext cx="338137" cy="466725"/>
          </a:xfrm>
          <a:custGeom>
            <a:avLst/>
            <a:gdLst>
              <a:gd name="T0" fmla="*/ 1971321220 w 58"/>
              <a:gd name="T1" fmla="*/ 816873763 h 80"/>
              <a:gd name="T2" fmla="*/ 1427509475 w 58"/>
              <a:gd name="T3" fmla="*/ 680724247 h 80"/>
              <a:gd name="T4" fmla="*/ 713754737 w 58"/>
              <a:gd name="T5" fmla="*/ 1361454327 h 80"/>
              <a:gd name="T6" fmla="*/ 1427509475 w 58"/>
              <a:gd name="T7" fmla="*/ 2042178574 h 80"/>
              <a:gd name="T8" fmla="*/ 1971321220 w 58"/>
              <a:gd name="T9" fmla="*/ 1906034891 h 80"/>
              <a:gd name="T10" fmla="*/ 1971321220 w 58"/>
              <a:gd name="T11" fmla="*/ 2147483647 h 80"/>
              <a:gd name="T12" fmla="*/ 1359532278 w 58"/>
              <a:gd name="T13" fmla="*/ 2147483647 h 80"/>
              <a:gd name="T14" fmla="*/ 0 w 58"/>
              <a:gd name="T15" fmla="*/ 1361454327 h 80"/>
              <a:gd name="T16" fmla="*/ 1359532278 w 58"/>
              <a:gd name="T17" fmla="*/ 0 h 80"/>
              <a:gd name="T18" fmla="*/ 1971321220 w 58"/>
              <a:gd name="T19" fmla="*/ 102107762 h 80"/>
              <a:gd name="T20" fmla="*/ 1971321220 w 58"/>
              <a:gd name="T21" fmla="*/ 816873763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22"/>
          <p:cNvSpPr>
            <a:spLocks noEditPoints="1"/>
          </p:cNvSpPr>
          <p:nvPr/>
        </p:nvSpPr>
        <p:spPr bwMode="black">
          <a:xfrm>
            <a:off x="7451725" y="3697288"/>
            <a:ext cx="463550" cy="466725"/>
          </a:xfrm>
          <a:custGeom>
            <a:avLst/>
            <a:gdLst>
              <a:gd name="T0" fmla="*/ 2147483647 w 80"/>
              <a:gd name="T1" fmla="*/ 1361454327 h 80"/>
              <a:gd name="T2" fmla="*/ 1342991266 w 80"/>
              <a:gd name="T3" fmla="*/ 2147483647 h 80"/>
              <a:gd name="T4" fmla="*/ 0 w 80"/>
              <a:gd name="T5" fmla="*/ 1361454327 h 80"/>
              <a:gd name="T6" fmla="*/ 1342991266 w 80"/>
              <a:gd name="T7" fmla="*/ 0 h 80"/>
              <a:gd name="T8" fmla="*/ 2147483647 w 80"/>
              <a:gd name="T9" fmla="*/ 1361454327 h 80"/>
              <a:gd name="T10" fmla="*/ 1342991266 w 80"/>
              <a:gd name="T11" fmla="*/ 680724247 h 80"/>
              <a:gd name="T12" fmla="*/ 671498530 w 80"/>
              <a:gd name="T13" fmla="*/ 1361454327 h 80"/>
              <a:gd name="T14" fmla="*/ 1342991266 w 80"/>
              <a:gd name="T15" fmla="*/ 2042178574 h 80"/>
              <a:gd name="T16" fmla="*/ 2014489796 w 80"/>
              <a:gd name="T17" fmla="*/ 1361454327 h 80"/>
              <a:gd name="T18" fmla="*/ 1342991266 w 80"/>
              <a:gd name="T19" fmla="*/ 6807242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23"/>
          <p:cNvSpPr>
            <a:spLocks/>
          </p:cNvSpPr>
          <p:nvPr/>
        </p:nvSpPr>
        <p:spPr bwMode="black">
          <a:xfrm>
            <a:off x="6580188" y="3697288"/>
            <a:ext cx="301625" cy="466725"/>
          </a:xfrm>
          <a:custGeom>
            <a:avLst/>
            <a:gdLst>
              <a:gd name="T0" fmla="*/ 1581344469 w 52"/>
              <a:gd name="T1" fmla="*/ 646688326 h 80"/>
              <a:gd name="T2" fmla="*/ 1076656238 w 52"/>
              <a:gd name="T3" fmla="*/ 578616485 h 80"/>
              <a:gd name="T4" fmla="*/ 672913774 w 52"/>
              <a:gd name="T5" fmla="*/ 782832008 h 80"/>
              <a:gd name="T6" fmla="*/ 975722072 w 52"/>
              <a:gd name="T7" fmla="*/ 1021089287 h 80"/>
              <a:gd name="T8" fmla="*/ 1143947615 w 52"/>
              <a:gd name="T9" fmla="*/ 1089161128 h 80"/>
              <a:gd name="T10" fmla="*/ 1749570012 w 52"/>
              <a:gd name="T11" fmla="*/ 1837957216 h 80"/>
              <a:gd name="T12" fmla="*/ 706556563 w 52"/>
              <a:gd name="T13" fmla="*/ 2147483647 h 80"/>
              <a:gd name="T14" fmla="*/ 0 w 52"/>
              <a:gd name="T15" fmla="*/ 2147483647 h 80"/>
              <a:gd name="T16" fmla="*/ 0 w 52"/>
              <a:gd name="T17" fmla="*/ 2042178574 h 80"/>
              <a:gd name="T18" fmla="*/ 605622397 w 52"/>
              <a:gd name="T19" fmla="*/ 2144286336 h 80"/>
              <a:gd name="T20" fmla="*/ 1076656238 w 52"/>
              <a:gd name="T21" fmla="*/ 1906034891 h 80"/>
              <a:gd name="T22" fmla="*/ 773847940 w 52"/>
              <a:gd name="T23" fmla="*/ 1633741692 h 80"/>
              <a:gd name="T24" fmla="*/ 639265185 w 52"/>
              <a:gd name="T25" fmla="*/ 1599705772 h 80"/>
              <a:gd name="T26" fmla="*/ 0 w 52"/>
              <a:gd name="T27" fmla="*/ 816873763 h 80"/>
              <a:gd name="T28" fmla="*/ 942073483 w 52"/>
              <a:gd name="T29" fmla="*/ 0 h 80"/>
              <a:gd name="T30" fmla="*/ 1581344469 w 52"/>
              <a:gd name="T31" fmla="*/ 102107762 h 80"/>
              <a:gd name="T32" fmla="*/ 1581344469 w 52"/>
              <a:gd name="T33" fmla="*/ 646688326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24"/>
          <p:cNvSpPr>
            <a:spLocks/>
          </p:cNvSpPr>
          <p:nvPr/>
        </p:nvSpPr>
        <p:spPr bwMode="black">
          <a:xfrm>
            <a:off x="5592763" y="3082925"/>
            <a:ext cx="109537" cy="227013"/>
          </a:xfrm>
          <a:custGeom>
            <a:avLst/>
            <a:gdLst>
              <a:gd name="T0" fmla="*/ 631492335 w 19"/>
              <a:gd name="T1" fmla="*/ 338819813 h 39"/>
              <a:gd name="T2" fmla="*/ 332364084 w 19"/>
              <a:gd name="T3" fmla="*/ 0 h 39"/>
              <a:gd name="T4" fmla="*/ 0 w 19"/>
              <a:gd name="T5" fmla="*/ 338819813 h 39"/>
              <a:gd name="T6" fmla="*/ 0 w 19"/>
              <a:gd name="T7" fmla="*/ 1016465260 h 39"/>
              <a:gd name="T8" fmla="*/ 332364084 w 19"/>
              <a:gd name="T9" fmla="*/ 1321407748 h 39"/>
              <a:gd name="T10" fmla="*/ 631492335 w 19"/>
              <a:gd name="T11" fmla="*/ 1016465260 h 39"/>
              <a:gd name="T12" fmla="*/ 631492335 w 19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25"/>
          <p:cNvSpPr>
            <a:spLocks/>
          </p:cNvSpPr>
          <p:nvPr/>
        </p:nvSpPr>
        <p:spPr bwMode="black">
          <a:xfrm>
            <a:off x="5900738" y="2930525"/>
            <a:ext cx="109537" cy="379413"/>
          </a:xfrm>
          <a:custGeom>
            <a:avLst/>
            <a:gdLst>
              <a:gd name="T0" fmla="*/ 631492335 w 19"/>
              <a:gd name="T1" fmla="*/ 306647424 h 65"/>
              <a:gd name="T2" fmla="*/ 299128252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299128252 w 19"/>
              <a:gd name="T9" fmla="*/ 2147483647 h 65"/>
              <a:gd name="T10" fmla="*/ 631492335 w 19"/>
              <a:gd name="T11" fmla="*/ 1908032954 h 65"/>
              <a:gd name="T12" fmla="*/ 631492335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26"/>
          <p:cNvSpPr>
            <a:spLocks/>
          </p:cNvSpPr>
          <p:nvPr/>
        </p:nvSpPr>
        <p:spPr bwMode="black">
          <a:xfrm>
            <a:off x="6202363" y="2720975"/>
            <a:ext cx="111125" cy="698500"/>
          </a:xfrm>
          <a:custGeom>
            <a:avLst/>
            <a:gdLst>
              <a:gd name="T0" fmla="*/ 649935033 w 19"/>
              <a:gd name="T1" fmla="*/ 304941817 h 120"/>
              <a:gd name="T2" fmla="*/ 342071993 w 19"/>
              <a:gd name="T3" fmla="*/ 0 h 120"/>
              <a:gd name="T4" fmla="*/ 0 w 19"/>
              <a:gd name="T5" fmla="*/ 304941817 h 120"/>
              <a:gd name="T6" fmla="*/ 0 w 19"/>
              <a:gd name="T7" fmla="*/ 2147483647 h 120"/>
              <a:gd name="T8" fmla="*/ 342071993 w 19"/>
              <a:gd name="T9" fmla="*/ 2147483647 h 120"/>
              <a:gd name="T10" fmla="*/ 649935033 w 19"/>
              <a:gd name="T11" fmla="*/ 2147483647 h 120"/>
              <a:gd name="T12" fmla="*/ 649935033 w 19"/>
              <a:gd name="T13" fmla="*/ 3049418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27"/>
          <p:cNvSpPr>
            <a:spLocks/>
          </p:cNvSpPr>
          <p:nvPr/>
        </p:nvSpPr>
        <p:spPr bwMode="black">
          <a:xfrm>
            <a:off x="65103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07863039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07863039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28"/>
          <p:cNvSpPr>
            <a:spLocks/>
          </p:cNvSpPr>
          <p:nvPr/>
        </p:nvSpPr>
        <p:spPr bwMode="black">
          <a:xfrm>
            <a:off x="6811963" y="3082925"/>
            <a:ext cx="115887" cy="227013"/>
          </a:xfrm>
          <a:custGeom>
            <a:avLst/>
            <a:gdLst>
              <a:gd name="T0" fmla="*/ 671489838 w 20"/>
              <a:gd name="T1" fmla="*/ 338819813 h 39"/>
              <a:gd name="T2" fmla="*/ 335747816 w 20"/>
              <a:gd name="T3" fmla="*/ 0 h 39"/>
              <a:gd name="T4" fmla="*/ 0 w 20"/>
              <a:gd name="T5" fmla="*/ 338819813 h 39"/>
              <a:gd name="T6" fmla="*/ 0 w 20"/>
              <a:gd name="T7" fmla="*/ 1016465260 h 39"/>
              <a:gd name="T8" fmla="*/ 335747816 w 20"/>
              <a:gd name="T9" fmla="*/ 1321407748 h 39"/>
              <a:gd name="T10" fmla="*/ 671489838 w 20"/>
              <a:gd name="T11" fmla="*/ 1016465260 h 39"/>
              <a:gd name="T12" fmla="*/ 671489838 w 20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29"/>
          <p:cNvSpPr>
            <a:spLocks/>
          </p:cNvSpPr>
          <p:nvPr/>
        </p:nvSpPr>
        <p:spPr bwMode="black">
          <a:xfrm>
            <a:off x="71199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42071993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42071993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30"/>
          <p:cNvSpPr>
            <a:spLocks/>
          </p:cNvSpPr>
          <p:nvPr/>
        </p:nvSpPr>
        <p:spPr bwMode="black">
          <a:xfrm>
            <a:off x="7427913" y="2720975"/>
            <a:ext cx="111125" cy="698500"/>
          </a:xfrm>
          <a:custGeom>
            <a:avLst/>
            <a:gdLst>
              <a:gd name="T0" fmla="*/ 649935033 w 19"/>
              <a:gd name="T1" fmla="*/ 304941817 h 120"/>
              <a:gd name="T2" fmla="*/ 307863039 w 19"/>
              <a:gd name="T3" fmla="*/ 0 h 120"/>
              <a:gd name="T4" fmla="*/ 0 w 19"/>
              <a:gd name="T5" fmla="*/ 304941817 h 120"/>
              <a:gd name="T6" fmla="*/ 0 w 19"/>
              <a:gd name="T7" fmla="*/ 2147483647 h 120"/>
              <a:gd name="T8" fmla="*/ 307863039 w 19"/>
              <a:gd name="T9" fmla="*/ 2147483647 h 120"/>
              <a:gd name="T10" fmla="*/ 649935033 w 19"/>
              <a:gd name="T11" fmla="*/ 2147483647 h 120"/>
              <a:gd name="T12" fmla="*/ 649935033 w 19"/>
              <a:gd name="T13" fmla="*/ 3049418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31"/>
          <p:cNvSpPr>
            <a:spLocks/>
          </p:cNvSpPr>
          <p:nvPr/>
        </p:nvSpPr>
        <p:spPr bwMode="black">
          <a:xfrm>
            <a:off x="77295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42071993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42071993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32"/>
          <p:cNvSpPr>
            <a:spLocks/>
          </p:cNvSpPr>
          <p:nvPr/>
        </p:nvSpPr>
        <p:spPr bwMode="black">
          <a:xfrm>
            <a:off x="8037513" y="3082925"/>
            <a:ext cx="111125" cy="227013"/>
          </a:xfrm>
          <a:custGeom>
            <a:avLst/>
            <a:gdLst>
              <a:gd name="T0" fmla="*/ 649935033 w 19"/>
              <a:gd name="T1" fmla="*/ 338819813 h 39"/>
              <a:gd name="T2" fmla="*/ 307863039 w 19"/>
              <a:gd name="T3" fmla="*/ 0 h 39"/>
              <a:gd name="T4" fmla="*/ 0 w 19"/>
              <a:gd name="T5" fmla="*/ 338819813 h 39"/>
              <a:gd name="T6" fmla="*/ 0 w 19"/>
              <a:gd name="T7" fmla="*/ 1016465260 h 39"/>
              <a:gd name="T8" fmla="*/ 307863039 w 19"/>
              <a:gd name="T9" fmla="*/ 1321407748 h 39"/>
              <a:gd name="T10" fmla="*/ 649935033 w 19"/>
              <a:gd name="T11" fmla="*/ 1016465260 h 39"/>
              <a:gd name="T12" fmla="*/ 649935033 w 19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33"/>
          <p:cNvSpPr txBox="1">
            <a:spLocks noChangeArrowheads="1"/>
          </p:cNvSpPr>
          <p:nvPr/>
        </p:nvSpPr>
        <p:spPr bwMode="auto">
          <a:xfrm>
            <a:off x="644525" y="3060700"/>
            <a:ext cx="2436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smtClean="0">
                <a:solidFill>
                  <a:srgbClr val="FFFFFF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9766300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Complex_Gradient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black">
          <a:xfrm>
            <a:off x="4373563" y="5845175"/>
            <a:ext cx="41275" cy="157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4" name="Freeform 4"/>
          <p:cNvSpPr>
            <a:spLocks/>
          </p:cNvSpPr>
          <p:nvPr/>
        </p:nvSpPr>
        <p:spPr bwMode="black">
          <a:xfrm>
            <a:off x="4614863" y="5840413"/>
            <a:ext cx="120650" cy="165100"/>
          </a:xfrm>
          <a:custGeom>
            <a:avLst/>
            <a:gdLst>
              <a:gd name="T0" fmla="*/ 250972802 w 58"/>
              <a:gd name="T1" fmla="*/ 102217538 h 80"/>
              <a:gd name="T2" fmla="*/ 181738423 w 58"/>
              <a:gd name="T3" fmla="*/ 85181281 h 80"/>
              <a:gd name="T4" fmla="*/ 90870252 w 58"/>
              <a:gd name="T5" fmla="*/ 170362563 h 80"/>
              <a:gd name="T6" fmla="*/ 181738423 w 58"/>
              <a:gd name="T7" fmla="*/ 255543844 h 80"/>
              <a:gd name="T8" fmla="*/ 250972802 w 58"/>
              <a:gd name="T9" fmla="*/ 238507588 h 80"/>
              <a:gd name="T10" fmla="*/ 250972802 w 58"/>
              <a:gd name="T11" fmla="*/ 327948449 h 80"/>
              <a:gd name="T12" fmla="*/ 177411665 w 58"/>
              <a:gd name="T13" fmla="*/ 340725125 h 80"/>
              <a:gd name="T14" fmla="*/ 0 w 58"/>
              <a:gd name="T15" fmla="*/ 170362563 h 80"/>
              <a:gd name="T16" fmla="*/ 177411665 w 58"/>
              <a:gd name="T17" fmla="*/ 0 h 80"/>
              <a:gd name="T18" fmla="*/ 250972802 w 58"/>
              <a:gd name="T19" fmla="*/ 12776676 h 80"/>
              <a:gd name="T20" fmla="*/ 250972802 w 58"/>
              <a:gd name="T21" fmla="*/ 102217538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black">
          <a:xfrm>
            <a:off x="4200525" y="5840413"/>
            <a:ext cx="119063" cy="165100"/>
          </a:xfrm>
          <a:custGeom>
            <a:avLst/>
            <a:gdLst>
              <a:gd name="T0" fmla="*/ 244413758 w 58"/>
              <a:gd name="T1" fmla="*/ 102217538 h 80"/>
              <a:gd name="T2" fmla="*/ 176989202 w 58"/>
              <a:gd name="T3" fmla="*/ 85181281 h 80"/>
              <a:gd name="T4" fmla="*/ 88494601 w 58"/>
              <a:gd name="T5" fmla="*/ 170362563 h 80"/>
              <a:gd name="T6" fmla="*/ 176989202 w 58"/>
              <a:gd name="T7" fmla="*/ 255543844 h 80"/>
              <a:gd name="T8" fmla="*/ 244413758 w 58"/>
              <a:gd name="T9" fmla="*/ 238507588 h 80"/>
              <a:gd name="T10" fmla="*/ 244413758 w 58"/>
              <a:gd name="T11" fmla="*/ 327948449 h 80"/>
              <a:gd name="T12" fmla="*/ 168560363 w 58"/>
              <a:gd name="T13" fmla="*/ 340725125 h 80"/>
              <a:gd name="T14" fmla="*/ 0 w 58"/>
              <a:gd name="T15" fmla="*/ 170362563 h 80"/>
              <a:gd name="T16" fmla="*/ 168560363 w 58"/>
              <a:gd name="T17" fmla="*/ 0 h 80"/>
              <a:gd name="T18" fmla="*/ 244413758 w 58"/>
              <a:gd name="T19" fmla="*/ 12776676 h 80"/>
              <a:gd name="T20" fmla="*/ 244413758 w 58"/>
              <a:gd name="T21" fmla="*/ 102217538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black">
          <a:xfrm>
            <a:off x="4778375" y="5840413"/>
            <a:ext cx="165100" cy="165100"/>
          </a:xfrm>
          <a:custGeom>
            <a:avLst/>
            <a:gdLst>
              <a:gd name="T0" fmla="*/ 340725125 w 80"/>
              <a:gd name="T1" fmla="*/ 170362563 h 80"/>
              <a:gd name="T2" fmla="*/ 170362563 w 80"/>
              <a:gd name="T3" fmla="*/ 340725125 h 80"/>
              <a:gd name="T4" fmla="*/ 0 w 80"/>
              <a:gd name="T5" fmla="*/ 170362563 h 80"/>
              <a:gd name="T6" fmla="*/ 170362563 w 80"/>
              <a:gd name="T7" fmla="*/ 0 h 80"/>
              <a:gd name="T8" fmla="*/ 340725125 w 80"/>
              <a:gd name="T9" fmla="*/ 170362563 h 80"/>
              <a:gd name="T10" fmla="*/ 170362563 w 80"/>
              <a:gd name="T11" fmla="*/ 85181281 h 80"/>
              <a:gd name="T12" fmla="*/ 85181281 w 80"/>
              <a:gd name="T13" fmla="*/ 170362563 h 80"/>
              <a:gd name="T14" fmla="*/ 170362563 w 80"/>
              <a:gd name="T15" fmla="*/ 255543844 h 80"/>
              <a:gd name="T16" fmla="*/ 255543844 w 80"/>
              <a:gd name="T17" fmla="*/ 170362563 h 80"/>
              <a:gd name="T18" fmla="*/ 170362563 w 80"/>
              <a:gd name="T19" fmla="*/ 85181281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black">
          <a:xfrm>
            <a:off x="4468813" y="5840413"/>
            <a:ext cx="107950" cy="165100"/>
          </a:xfrm>
          <a:custGeom>
            <a:avLst/>
            <a:gdLst>
              <a:gd name="T0" fmla="*/ 202551567 w 52"/>
              <a:gd name="T1" fmla="*/ 80921701 h 80"/>
              <a:gd name="T2" fmla="*/ 137908201 w 52"/>
              <a:gd name="T3" fmla="*/ 72404605 h 80"/>
              <a:gd name="T4" fmla="*/ 86191847 w 52"/>
              <a:gd name="T5" fmla="*/ 97957958 h 80"/>
              <a:gd name="T6" fmla="*/ 124979113 w 52"/>
              <a:gd name="T7" fmla="*/ 127772954 h 80"/>
              <a:gd name="T8" fmla="*/ 146527593 w 52"/>
              <a:gd name="T9" fmla="*/ 136290050 h 80"/>
              <a:gd name="T10" fmla="*/ 224100048 w 52"/>
              <a:gd name="T11" fmla="*/ 229990491 h 80"/>
              <a:gd name="T12" fmla="*/ 90501543 w 52"/>
              <a:gd name="T13" fmla="*/ 340725125 h 80"/>
              <a:gd name="T14" fmla="*/ 0 w 52"/>
              <a:gd name="T15" fmla="*/ 327948449 h 80"/>
              <a:gd name="T16" fmla="*/ 0 w 52"/>
              <a:gd name="T17" fmla="*/ 255543844 h 80"/>
              <a:gd name="T18" fmla="*/ 77572455 w 52"/>
              <a:gd name="T19" fmla="*/ 268320520 h 80"/>
              <a:gd name="T20" fmla="*/ 137908201 w 52"/>
              <a:gd name="T21" fmla="*/ 238507588 h 80"/>
              <a:gd name="T22" fmla="*/ 99120936 w 52"/>
              <a:gd name="T23" fmla="*/ 204435075 h 80"/>
              <a:gd name="T24" fmla="*/ 81882151 w 52"/>
              <a:gd name="T25" fmla="*/ 200175495 h 80"/>
              <a:gd name="T26" fmla="*/ 0 w 52"/>
              <a:gd name="T27" fmla="*/ 102217538 h 80"/>
              <a:gd name="T28" fmla="*/ 120669416 w 52"/>
              <a:gd name="T29" fmla="*/ 0 h 80"/>
              <a:gd name="T30" fmla="*/ 202551567 w 52"/>
              <a:gd name="T31" fmla="*/ 12776676 h 80"/>
              <a:gd name="T32" fmla="*/ 202551567 w 52"/>
              <a:gd name="T33" fmla="*/ 80921701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black">
          <a:xfrm>
            <a:off x="4117975" y="5654675"/>
            <a:ext cx="38100" cy="80963"/>
          </a:xfrm>
          <a:custGeom>
            <a:avLst/>
            <a:gdLst>
              <a:gd name="T0" fmla="*/ 76400526 w 19"/>
              <a:gd name="T1" fmla="*/ 43097228 h 39"/>
              <a:gd name="T2" fmla="*/ 40211542 w 19"/>
              <a:gd name="T3" fmla="*/ 0 h 39"/>
              <a:gd name="T4" fmla="*/ 0 w 19"/>
              <a:gd name="T5" fmla="*/ 43097228 h 39"/>
              <a:gd name="T6" fmla="*/ 0 w 19"/>
              <a:gd name="T7" fmla="*/ 129289607 h 39"/>
              <a:gd name="T8" fmla="*/ 40211542 w 19"/>
              <a:gd name="T9" fmla="*/ 168077112 h 39"/>
              <a:gd name="T10" fmla="*/ 76400526 w 19"/>
              <a:gd name="T11" fmla="*/ 129289607 h 39"/>
              <a:gd name="T12" fmla="*/ 76400526 w 19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black">
          <a:xfrm>
            <a:off x="4227513" y="5600700"/>
            <a:ext cx="38100" cy="134938"/>
          </a:xfrm>
          <a:custGeom>
            <a:avLst/>
            <a:gdLst>
              <a:gd name="T0" fmla="*/ 76400526 w 19"/>
              <a:gd name="T1" fmla="*/ 38787409 h 65"/>
              <a:gd name="T2" fmla="*/ 3618898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36188984 w 19"/>
              <a:gd name="T9" fmla="*/ 280127136 h 65"/>
              <a:gd name="T10" fmla="*/ 76400526 w 19"/>
              <a:gd name="T11" fmla="*/ 241339727 h 65"/>
              <a:gd name="T12" fmla="*/ 76400526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black">
          <a:xfrm>
            <a:off x="4335463" y="5526088"/>
            <a:ext cx="38100" cy="247650"/>
          </a:xfrm>
          <a:custGeom>
            <a:avLst/>
            <a:gdLst>
              <a:gd name="T0" fmla="*/ 76400526 w 19"/>
              <a:gd name="T1" fmla="*/ 38332093 h 120"/>
              <a:gd name="T2" fmla="*/ 40211542 w 19"/>
              <a:gd name="T3" fmla="*/ 0 h 120"/>
              <a:gd name="T4" fmla="*/ 0 w 19"/>
              <a:gd name="T5" fmla="*/ 38332093 h 120"/>
              <a:gd name="T6" fmla="*/ 0 w 19"/>
              <a:gd name="T7" fmla="*/ 472755595 h 120"/>
              <a:gd name="T8" fmla="*/ 40211542 w 19"/>
              <a:gd name="T9" fmla="*/ 511087688 h 120"/>
              <a:gd name="T10" fmla="*/ 76400526 w 19"/>
              <a:gd name="T11" fmla="*/ 472755595 h 120"/>
              <a:gd name="T12" fmla="*/ 76400526 w 19"/>
              <a:gd name="T13" fmla="*/ 38332093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black">
          <a:xfrm>
            <a:off x="4443413" y="5600700"/>
            <a:ext cx="39687" cy="134938"/>
          </a:xfrm>
          <a:custGeom>
            <a:avLst/>
            <a:gdLst>
              <a:gd name="T0" fmla="*/ 82897788 w 19"/>
              <a:gd name="T1" fmla="*/ 38787409 h 65"/>
              <a:gd name="T2" fmla="*/ 39267153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39267153 w 19"/>
              <a:gd name="T9" fmla="*/ 280127136 h 65"/>
              <a:gd name="T10" fmla="*/ 82897788 w 19"/>
              <a:gd name="T11" fmla="*/ 241339727 h 65"/>
              <a:gd name="T12" fmla="*/ 82897788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black">
          <a:xfrm>
            <a:off x="4551363" y="5654675"/>
            <a:ext cx="41275" cy="80963"/>
          </a:xfrm>
          <a:custGeom>
            <a:avLst/>
            <a:gdLst>
              <a:gd name="T0" fmla="*/ 85181281 w 20"/>
              <a:gd name="T1" fmla="*/ 43097228 h 39"/>
              <a:gd name="T2" fmla="*/ 42591673 w 20"/>
              <a:gd name="T3" fmla="*/ 0 h 39"/>
              <a:gd name="T4" fmla="*/ 0 w 20"/>
              <a:gd name="T5" fmla="*/ 43097228 h 39"/>
              <a:gd name="T6" fmla="*/ 0 w 20"/>
              <a:gd name="T7" fmla="*/ 129289607 h 39"/>
              <a:gd name="T8" fmla="*/ 42591673 w 20"/>
              <a:gd name="T9" fmla="*/ 168077112 h 39"/>
              <a:gd name="T10" fmla="*/ 85181281 w 20"/>
              <a:gd name="T11" fmla="*/ 129289607 h 39"/>
              <a:gd name="T12" fmla="*/ 85181281 w 20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black">
          <a:xfrm>
            <a:off x="4660900" y="5600700"/>
            <a:ext cx="39688" cy="134938"/>
          </a:xfrm>
          <a:custGeom>
            <a:avLst/>
            <a:gdLst>
              <a:gd name="T0" fmla="*/ 82901965 w 19"/>
              <a:gd name="T1" fmla="*/ 38787409 h 65"/>
              <a:gd name="T2" fmla="*/ 4363173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43631734 w 19"/>
              <a:gd name="T9" fmla="*/ 280127136 h 65"/>
              <a:gd name="T10" fmla="*/ 82901965 w 19"/>
              <a:gd name="T11" fmla="*/ 241339727 h 65"/>
              <a:gd name="T12" fmla="*/ 82901965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black">
          <a:xfrm>
            <a:off x="4770438" y="5526088"/>
            <a:ext cx="39687" cy="247650"/>
          </a:xfrm>
          <a:custGeom>
            <a:avLst/>
            <a:gdLst>
              <a:gd name="T0" fmla="*/ 82897788 w 19"/>
              <a:gd name="T1" fmla="*/ 38332093 h 120"/>
              <a:gd name="T2" fmla="*/ 39267153 w 19"/>
              <a:gd name="T3" fmla="*/ 0 h 120"/>
              <a:gd name="T4" fmla="*/ 0 w 19"/>
              <a:gd name="T5" fmla="*/ 38332093 h 120"/>
              <a:gd name="T6" fmla="*/ 0 w 19"/>
              <a:gd name="T7" fmla="*/ 472755595 h 120"/>
              <a:gd name="T8" fmla="*/ 39267153 w 19"/>
              <a:gd name="T9" fmla="*/ 511087688 h 120"/>
              <a:gd name="T10" fmla="*/ 82897788 w 19"/>
              <a:gd name="T11" fmla="*/ 472755595 h 120"/>
              <a:gd name="T12" fmla="*/ 82897788 w 19"/>
              <a:gd name="T13" fmla="*/ 38332093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black">
          <a:xfrm>
            <a:off x="4876800" y="5600700"/>
            <a:ext cx="39688" cy="134938"/>
          </a:xfrm>
          <a:custGeom>
            <a:avLst/>
            <a:gdLst>
              <a:gd name="T0" fmla="*/ 82901965 w 19"/>
              <a:gd name="T1" fmla="*/ 38787409 h 65"/>
              <a:gd name="T2" fmla="*/ 43631734 w 19"/>
              <a:gd name="T3" fmla="*/ 0 h 65"/>
              <a:gd name="T4" fmla="*/ 0 w 19"/>
              <a:gd name="T5" fmla="*/ 38787409 h 65"/>
              <a:gd name="T6" fmla="*/ 0 w 19"/>
              <a:gd name="T7" fmla="*/ 241339727 h 65"/>
              <a:gd name="T8" fmla="*/ 43631734 w 19"/>
              <a:gd name="T9" fmla="*/ 280127136 h 65"/>
              <a:gd name="T10" fmla="*/ 82901965 w 19"/>
              <a:gd name="T11" fmla="*/ 241339727 h 65"/>
              <a:gd name="T12" fmla="*/ 82901965 w 19"/>
              <a:gd name="T13" fmla="*/ 38787409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black">
          <a:xfrm>
            <a:off x="4986338" y="5654675"/>
            <a:ext cx="39687" cy="80963"/>
          </a:xfrm>
          <a:custGeom>
            <a:avLst/>
            <a:gdLst>
              <a:gd name="T0" fmla="*/ 82897788 w 19"/>
              <a:gd name="T1" fmla="*/ 43097228 h 39"/>
              <a:gd name="T2" fmla="*/ 39267153 w 19"/>
              <a:gd name="T3" fmla="*/ 0 h 39"/>
              <a:gd name="T4" fmla="*/ 0 w 19"/>
              <a:gd name="T5" fmla="*/ 43097228 h 39"/>
              <a:gd name="T6" fmla="*/ 0 w 19"/>
              <a:gd name="T7" fmla="*/ 129289607 h 39"/>
              <a:gd name="T8" fmla="*/ 39267153 w 19"/>
              <a:gd name="T9" fmla="*/ 168077112 h 39"/>
              <a:gd name="T10" fmla="*/ 82897788 w 19"/>
              <a:gd name="T11" fmla="*/ 129289607 h 39"/>
              <a:gd name="T12" fmla="*/ 82897788 w 19"/>
              <a:gd name="T13" fmla="*/ 43097228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459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 descr="Complex_Gradient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r="1443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3"/>
          <p:cNvSpPr txBox="1">
            <a:spLocks noChangeArrowheads="1"/>
          </p:cNvSpPr>
          <p:nvPr/>
        </p:nvSpPr>
        <p:spPr bwMode="auto">
          <a:xfrm>
            <a:off x="644525" y="3060700"/>
            <a:ext cx="24368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lnSpc>
                <a:spcPct val="90000"/>
              </a:lnSpc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smtClean="0">
                <a:solidFill>
                  <a:srgbClr val="FFFFFF"/>
                </a:solidFill>
              </a:rPr>
              <a:t>Thank you.</a:t>
            </a:r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black">
          <a:xfrm>
            <a:off x="6313488" y="3708400"/>
            <a:ext cx="115887" cy="441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>
              <a:lnSpc>
                <a:spcPct val="90000"/>
              </a:lnSpc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5" name="Freeform 34"/>
          <p:cNvSpPr>
            <a:spLocks/>
          </p:cNvSpPr>
          <p:nvPr/>
        </p:nvSpPr>
        <p:spPr bwMode="black">
          <a:xfrm>
            <a:off x="6992938" y="3697288"/>
            <a:ext cx="336550" cy="466725"/>
          </a:xfrm>
          <a:custGeom>
            <a:avLst/>
            <a:gdLst>
              <a:gd name="T0" fmla="*/ 1952860388 w 58"/>
              <a:gd name="T1" fmla="*/ 816873763 h 80"/>
              <a:gd name="T2" fmla="*/ 1414142482 w 58"/>
              <a:gd name="T3" fmla="*/ 680724247 h 80"/>
              <a:gd name="T4" fmla="*/ 707068340 w 58"/>
              <a:gd name="T5" fmla="*/ 1361454327 h 80"/>
              <a:gd name="T6" fmla="*/ 1414142482 w 58"/>
              <a:gd name="T7" fmla="*/ 2042178574 h 80"/>
              <a:gd name="T8" fmla="*/ 1952860388 w 58"/>
              <a:gd name="T9" fmla="*/ 1906034891 h 80"/>
              <a:gd name="T10" fmla="*/ 1952860388 w 58"/>
              <a:gd name="T11" fmla="*/ 2147483647 h 80"/>
              <a:gd name="T12" fmla="*/ 1380470074 w 58"/>
              <a:gd name="T13" fmla="*/ 2147483647 h 80"/>
              <a:gd name="T14" fmla="*/ 0 w 58"/>
              <a:gd name="T15" fmla="*/ 1361454327 h 80"/>
              <a:gd name="T16" fmla="*/ 1380470074 w 58"/>
              <a:gd name="T17" fmla="*/ 0 h 80"/>
              <a:gd name="T18" fmla="*/ 1952860388 w 58"/>
              <a:gd name="T19" fmla="*/ 102107762 h 80"/>
              <a:gd name="T20" fmla="*/ 1952860388 w 58"/>
              <a:gd name="T21" fmla="*/ 816873763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35"/>
          <p:cNvSpPr>
            <a:spLocks/>
          </p:cNvSpPr>
          <p:nvPr/>
        </p:nvSpPr>
        <p:spPr bwMode="black">
          <a:xfrm>
            <a:off x="5824538" y="3697288"/>
            <a:ext cx="338137" cy="466725"/>
          </a:xfrm>
          <a:custGeom>
            <a:avLst/>
            <a:gdLst>
              <a:gd name="T0" fmla="*/ 1971321220 w 58"/>
              <a:gd name="T1" fmla="*/ 816873763 h 80"/>
              <a:gd name="T2" fmla="*/ 1427509475 w 58"/>
              <a:gd name="T3" fmla="*/ 680724247 h 80"/>
              <a:gd name="T4" fmla="*/ 713754737 w 58"/>
              <a:gd name="T5" fmla="*/ 1361454327 h 80"/>
              <a:gd name="T6" fmla="*/ 1427509475 w 58"/>
              <a:gd name="T7" fmla="*/ 2042178574 h 80"/>
              <a:gd name="T8" fmla="*/ 1971321220 w 58"/>
              <a:gd name="T9" fmla="*/ 1906034891 h 80"/>
              <a:gd name="T10" fmla="*/ 1971321220 w 58"/>
              <a:gd name="T11" fmla="*/ 2147483647 h 80"/>
              <a:gd name="T12" fmla="*/ 1359532278 w 58"/>
              <a:gd name="T13" fmla="*/ 2147483647 h 80"/>
              <a:gd name="T14" fmla="*/ 0 w 58"/>
              <a:gd name="T15" fmla="*/ 1361454327 h 80"/>
              <a:gd name="T16" fmla="*/ 1359532278 w 58"/>
              <a:gd name="T17" fmla="*/ 0 h 80"/>
              <a:gd name="T18" fmla="*/ 1971321220 w 58"/>
              <a:gd name="T19" fmla="*/ 102107762 h 80"/>
              <a:gd name="T20" fmla="*/ 1971321220 w 58"/>
              <a:gd name="T21" fmla="*/ 816873763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36"/>
          <p:cNvSpPr>
            <a:spLocks noEditPoints="1"/>
          </p:cNvSpPr>
          <p:nvPr/>
        </p:nvSpPr>
        <p:spPr bwMode="black">
          <a:xfrm>
            <a:off x="7451725" y="3697288"/>
            <a:ext cx="463550" cy="466725"/>
          </a:xfrm>
          <a:custGeom>
            <a:avLst/>
            <a:gdLst>
              <a:gd name="T0" fmla="*/ 2147483647 w 80"/>
              <a:gd name="T1" fmla="*/ 1361454327 h 80"/>
              <a:gd name="T2" fmla="*/ 1342991266 w 80"/>
              <a:gd name="T3" fmla="*/ 2147483647 h 80"/>
              <a:gd name="T4" fmla="*/ 0 w 80"/>
              <a:gd name="T5" fmla="*/ 1361454327 h 80"/>
              <a:gd name="T6" fmla="*/ 1342991266 w 80"/>
              <a:gd name="T7" fmla="*/ 0 h 80"/>
              <a:gd name="T8" fmla="*/ 2147483647 w 80"/>
              <a:gd name="T9" fmla="*/ 1361454327 h 80"/>
              <a:gd name="T10" fmla="*/ 1342991266 w 80"/>
              <a:gd name="T11" fmla="*/ 680724247 h 80"/>
              <a:gd name="T12" fmla="*/ 671498530 w 80"/>
              <a:gd name="T13" fmla="*/ 1361454327 h 80"/>
              <a:gd name="T14" fmla="*/ 1342991266 w 80"/>
              <a:gd name="T15" fmla="*/ 2042178574 h 80"/>
              <a:gd name="T16" fmla="*/ 2014489796 w 80"/>
              <a:gd name="T17" fmla="*/ 1361454327 h 80"/>
              <a:gd name="T18" fmla="*/ 1342991266 w 80"/>
              <a:gd name="T19" fmla="*/ 680724247 h 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37"/>
          <p:cNvSpPr>
            <a:spLocks/>
          </p:cNvSpPr>
          <p:nvPr/>
        </p:nvSpPr>
        <p:spPr bwMode="black">
          <a:xfrm>
            <a:off x="6580188" y="3697288"/>
            <a:ext cx="301625" cy="466725"/>
          </a:xfrm>
          <a:custGeom>
            <a:avLst/>
            <a:gdLst>
              <a:gd name="T0" fmla="*/ 1581344469 w 52"/>
              <a:gd name="T1" fmla="*/ 646688326 h 80"/>
              <a:gd name="T2" fmla="*/ 1076656238 w 52"/>
              <a:gd name="T3" fmla="*/ 578616485 h 80"/>
              <a:gd name="T4" fmla="*/ 672913774 w 52"/>
              <a:gd name="T5" fmla="*/ 782832008 h 80"/>
              <a:gd name="T6" fmla="*/ 975722072 w 52"/>
              <a:gd name="T7" fmla="*/ 1021089287 h 80"/>
              <a:gd name="T8" fmla="*/ 1143947615 w 52"/>
              <a:gd name="T9" fmla="*/ 1089161128 h 80"/>
              <a:gd name="T10" fmla="*/ 1749570012 w 52"/>
              <a:gd name="T11" fmla="*/ 1837957216 h 80"/>
              <a:gd name="T12" fmla="*/ 706556563 w 52"/>
              <a:gd name="T13" fmla="*/ 2147483647 h 80"/>
              <a:gd name="T14" fmla="*/ 0 w 52"/>
              <a:gd name="T15" fmla="*/ 2147483647 h 80"/>
              <a:gd name="T16" fmla="*/ 0 w 52"/>
              <a:gd name="T17" fmla="*/ 2042178574 h 80"/>
              <a:gd name="T18" fmla="*/ 605622397 w 52"/>
              <a:gd name="T19" fmla="*/ 2144286336 h 80"/>
              <a:gd name="T20" fmla="*/ 1076656238 w 52"/>
              <a:gd name="T21" fmla="*/ 1906034891 h 80"/>
              <a:gd name="T22" fmla="*/ 773847940 w 52"/>
              <a:gd name="T23" fmla="*/ 1633741692 h 80"/>
              <a:gd name="T24" fmla="*/ 639265185 w 52"/>
              <a:gd name="T25" fmla="*/ 1599705772 h 80"/>
              <a:gd name="T26" fmla="*/ 0 w 52"/>
              <a:gd name="T27" fmla="*/ 816873763 h 80"/>
              <a:gd name="T28" fmla="*/ 942073483 w 52"/>
              <a:gd name="T29" fmla="*/ 0 h 80"/>
              <a:gd name="T30" fmla="*/ 1581344469 w 52"/>
              <a:gd name="T31" fmla="*/ 102107762 h 80"/>
              <a:gd name="T32" fmla="*/ 1581344469 w 52"/>
              <a:gd name="T33" fmla="*/ 646688326 h 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38"/>
          <p:cNvSpPr>
            <a:spLocks/>
          </p:cNvSpPr>
          <p:nvPr/>
        </p:nvSpPr>
        <p:spPr bwMode="black">
          <a:xfrm>
            <a:off x="5592763" y="3082925"/>
            <a:ext cx="109537" cy="227013"/>
          </a:xfrm>
          <a:custGeom>
            <a:avLst/>
            <a:gdLst>
              <a:gd name="T0" fmla="*/ 631492335 w 19"/>
              <a:gd name="T1" fmla="*/ 338819813 h 39"/>
              <a:gd name="T2" fmla="*/ 332364084 w 19"/>
              <a:gd name="T3" fmla="*/ 0 h 39"/>
              <a:gd name="T4" fmla="*/ 0 w 19"/>
              <a:gd name="T5" fmla="*/ 338819813 h 39"/>
              <a:gd name="T6" fmla="*/ 0 w 19"/>
              <a:gd name="T7" fmla="*/ 1016465260 h 39"/>
              <a:gd name="T8" fmla="*/ 332364084 w 19"/>
              <a:gd name="T9" fmla="*/ 1321407748 h 39"/>
              <a:gd name="T10" fmla="*/ 631492335 w 19"/>
              <a:gd name="T11" fmla="*/ 1016465260 h 39"/>
              <a:gd name="T12" fmla="*/ 631492335 w 19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39"/>
          <p:cNvSpPr>
            <a:spLocks/>
          </p:cNvSpPr>
          <p:nvPr/>
        </p:nvSpPr>
        <p:spPr bwMode="black">
          <a:xfrm>
            <a:off x="5900738" y="2930525"/>
            <a:ext cx="109537" cy="379413"/>
          </a:xfrm>
          <a:custGeom>
            <a:avLst/>
            <a:gdLst>
              <a:gd name="T0" fmla="*/ 631492335 w 19"/>
              <a:gd name="T1" fmla="*/ 306647424 h 65"/>
              <a:gd name="T2" fmla="*/ 299128252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299128252 w 19"/>
              <a:gd name="T9" fmla="*/ 2147483647 h 65"/>
              <a:gd name="T10" fmla="*/ 631492335 w 19"/>
              <a:gd name="T11" fmla="*/ 1908032954 h 65"/>
              <a:gd name="T12" fmla="*/ 631492335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40"/>
          <p:cNvSpPr>
            <a:spLocks/>
          </p:cNvSpPr>
          <p:nvPr/>
        </p:nvSpPr>
        <p:spPr bwMode="black">
          <a:xfrm>
            <a:off x="6202363" y="2720975"/>
            <a:ext cx="111125" cy="698500"/>
          </a:xfrm>
          <a:custGeom>
            <a:avLst/>
            <a:gdLst>
              <a:gd name="T0" fmla="*/ 649935033 w 19"/>
              <a:gd name="T1" fmla="*/ 304941817 h 120"/>
              <a:gd name="T2" fmla="*/ 342071993 w 19"/>
              <a:gd name="T3" fmla="*/ 0 h 120"/>
              <a:gd name="T4" fmla="*/ 0 w 19"/>
              <a:gd name="T5" fmla="*/ 304941817 h 120"/>
              <a:gd name="T6" fmla="*/ 0 w 19"/>
              <a:gd name="T7" fmla="*/ 2147483647 h 120"/>
              <a:gd name="T8" fmla="*/ 342071993 w 19"/>
              <a:gd name="T9" fmla="*/ 2147483647 h 120"/>
              <a:gd name="T10" fmla="*/ 649935033 w 19"/>
              <a:gd name="T11" fmla="*/ 2147483647 h 120"/>
              <a:gd name="T12" fmla="*/ 649935033 w 19"/>
              <a:gd name="T13" fmla="*/ 3049418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41"/>
          <p:cNvSpPr>
            <a:spLocks/>
          </p:cNvSpPr>
          <p:nvPr/>
        </p:nvSpPr>
        <p:spPr bwMode="black">
          <a:xfrm>
            <a:off x="65103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07863039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07863039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42"/>
          <p:cNvSpPr>
            <a:spLocks/>
          </p:cNvSpPr>
          <p:nvPr/>
        </p:nvSpPr>
        <p:spPr bwMode="black">
          <a:xfrm>
            <a:off x="6811963" y="3082925"/>
            <a:ext cx="115887" cy="227013"/>
          </a:xfrm>
          <a:custGeom>
            <a:avLst/>
            <a:gdLst>
              <a:gd name="T0" fmla="*/ 671489838 w 20"/>
              <a:gd name="T1" fmla="*/ 338819813 h 39"/>
              <a:gd name="T2" fmla="*/ 335747816 w 20"/>
              <a:gd name="T3" fmla="*/ 0 h 39"/>
              <a:gd name="T4" fmla="*/ 0 w 20"/>
              <a:gd name="T5" fmla="*/ 338819813 h 39"/>
              <a:gd name="T6" fmla="*/ 0 w 20"/>
              <a:gd name="T7" fmla="*/ 1016465260 h 39"/>
              <a:gd name="T8" fmla="*/ 335747816 w 20"/>
              <a:gd name="T9" fmla="*/ 1321407748 h 39"/>
              <a:gd name="T10" fmla="*/ 671489838 w 20"/>
              <a:gd name="T11" fmla="*/ 1016465260 h 39"/>
              <a:gd name="T12" fmla="*/ 671489838 w 20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43"/>
          <p:cNvSpPr>
            <a:spLocks/>
          </p:cNvSpPr>
          <p:nvPr/>
        </p:nvSpPr>
        <p:spPr bwMode="black">
          <a:xfrm>
            <a:off x="71199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42071993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42071993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44"/>
          <p:cNvSpPr>
            <a:spLocks/>
          </p:cNvSpPr>
          <p:nvPr/>
        </p:nvSpPr>
        <p:spPr bwMode="black">
          <a:xfrm>
            <a:off x="7427913" y="2720975"/>
            <a:ext cx="111125" cy="698500"/>
          </a:xfrm>
          <a:custGeom>
            <a:avLst/>
            <a:gdLst>
              <a:gd name="T0" fmla="*/ 649935033 w 19"/>
              <a:gd name="T1" fmla="*/ 304941817 h 120"/>
              <a:gd name="T2" fmla="*/ 307863039 w 19"/>
              <a:gd name="T3" fmla="*/ 0 h 120"/>
              <a:gd name="T4" fmla="*/ 0 w 19"/>
              <a:gd name="T5" fmla="*/ 304941817 h 120"/>
              <a:gd name="T6" fmla="*/ 0 w 19"/>
              <a:gd name="T7" fmla="*/ 2147483647 h 120"/>
              <a:gd name="T8" fmla="*/ 307863039 w 19"/>
              <a:gd name="T9" fmla="*/ 2147483647 h 120"/>
              <a:gd name="T10" fmla="*/ 649935033 w 19"/>
              <a:gd name="T11" fmla="*/ 2147483647 h 120"/>
              <a:gd name="T12" fmla="*/ 649935033 w 19"/>
              <a:gd name="T13" fmla="*/ 3049418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45"/>
          <p:cNvSpPr>
            <a:spLocks/>
          </p:cNvSpPr>
          <p:nvPr/>
        </p:nvSpPr>
        <p:spPr bwMode="black">
          <a:xfrm>
            <a:off x="7729538" y="2930525"/>
            <a:ext cx="111125" cy="379413"/>
          </a:xfrm>
          <a:custGeom>
            <a:avLst/>
            <a:gdLst>
              <a:gd name="T0" fmla="*/ 649935033 w 19"/>
              <a:gd name="T1" fmla="*/ 306647424 h 65"/>
              <a:gd name="T2" fmla="*/ 342071993 w 19"/>
              <a:gd name="T3" fmla="*/ 0 h 65"/>
              <a:gd name="T4" fmla="*/ 0 w 19"/>
              <a:gd name="T5" fmla="*/ 306647424 h 65"/>
              <a:gd name="T6" fmla="*/ 0 w 19"/>
              <a:gd name="T7" fmla="*/ 1908032954 h 65"/>
              <a:gd name="T8" fmla="*/ 342071993 w 19"/>
              <a:gd name="T9" fmla="*/ 2147483647 h 65"/>
              <a:gd name="T10" fmla="*/ 649935033 w 19"/>
              <a:gd name="T11" fmla="*/ 1908032954 h 65"/>
              <a:gd name="T12" fmla="*/ 649935033 w 19"/>
              <a:gd name="T13" fmla="*/ 306647424 h 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46"/>
          <p:cNvSpPr>
            <a:spLocks/>
          </p:cNvSpPr>
          <p:nvPr/>
        </p:nvSpPr>
        <p:spPr bwMode="black">
          <a:xfrm>
            <a:off x="8037513" y="3082925"/>
            <a:ext cx="111125" cy="227013"/>
          </a:xfrm>
          <a:custGeom>
            <a:avLst/>
            <a:gdLst>
              <a:gd name="T0" fmla="*/ 649935033 w 19"/>
              <a:gd name="T1" fmla="*/ 338819813 h 39"/>
              <a:gd name="T2" fmla="*/ 307863039 w 19"/>
              <a:gd name="T3" fmla="*/ 0 h 39"/>
              <a:gd name="T4" fmla="*/ 0 w 19"/>
              <a:gd name="T5" fmla="*/ 338819813 h 39"/>
              <a:gd name="T6" fmla="*/ 0 w 19"/>
              <a:gd name="T7" fmla="*/ 1016465260 h 39"/>
              <a:gd name="T8" fmla="*/ 307863039 w 19"/>
              <a:gd name="T9" fmla="*/ 1321407748 h 39"/>
              <a:gd name="T10" fmla="*/ 649935033 w 19"/>
              <a:gd name="T11" fmla="*/ 1016465260 h 39"/>
              <a:gd name="T12" fmla="*/ 649935033 w 19"/>
              <a:gd name="T13" fmla="*/ 338819813 h 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779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55638" y="304800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55638" y="1520825"/>
            <a:ext cx="3894137" cy="1709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02175" y="1520825"/>
            <a:ext cx="3894138" cy="1709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638" y="3382963"/>
            <a:ext cx="3894137" cy="17097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175" y="3382963"/>
            <a:ext cx="3894138" cy="17097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3960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04800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520825"/>
            <a:ext cx="7940675" cy="3571875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841510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36"/>
          <p:cNvSpPr/>
          <p:nvPr/>
        </p:nvSpPr>
        <p:spPr>
          <a:xfrm>
            <a:off x="1824038" y="3308350"/>
            <a:ext cx="1728787" cy="14014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6" name="Rounded Rectangle 37"/>
          <p:cNvSpPr/>
          <p:nvPr/>
        </p:nvSpPr>
        <p:spPr>
          <a:xfrm>
            <a:off x="0" y="1236663"/>
            <a:ext cx="1730375" cy="81486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" name="Rounded Rectangle 38"/>
          <p:cNvSpPr/>
          <p:nvPr/>
        </p:nvSpPr>
        <p:spPr>
          <a:xfrm rot="10800000">
            <a:off x="1014413" y="4248150"/>
            <a:ext cx="1728787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" name="Rounded Rectangle 39"/>
          <p:cNvSpPr/>
          <p:nvPr/>
        </p:nvSpPr>
        <p:spPr>
          <a:xfrm>
            <a:off x="6584950" y="-2055813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9" name="Rounded Rectangle 40"/>
          <p:cNvSpPr/>
          <p:nvPr/>
        </p:nvSpPr>
        <p:spPr>
          <a:xfrm>
            <a:off x="8105775" y="2784475"/>
            <a:ext cx="1728788" cy="81470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0" name="Rounded Rectangle 41"/>
          <p:cNvSpPr/>
          <p:nvPr/>
        </p:nvSpPr>
        <p:spPr>
          <a:xfrm rot="10800000">
            <a:off x="3035300" y="174625"/>
            <a:ext cx="1730375" cy="81486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311151"/>
            <a:ext cx="829170" cy="43835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2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5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chemeClr val="bg2"/>
                </a:solidFill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46D6DFE8-E610-9E4D-ACB0-DA23831A1FC4}" type="slidenum">
              <a:rPr lang="en-US" sz="600">
                <a:solidFill>
                  <a:schemeClr val="bg2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FFFFFF"/>
                </a:solidFill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1236689"/>
            <a:ext cx="8112125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4464068"/>
            <a:ext cx="8112126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8138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106738"/>
            <a:ext cx="84772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5"/>
          <p:cNvSpPr/>
          <p:nvPr/>
        </p:nvSpPr>
        <p:spPr>
          <a:xfrm>
            <a:off x="217488" y="3021013"/>
            <a:ext cx="8694737" cy="3357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04B5D647-38B4-D043-8DFE-2729A71198C8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399143"/>
            <a:ext cx="8112125" cy="240704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718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2AA7D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441345"/>
            <a:ext cx="8578850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6173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0275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4"/>
          <p:cNvSpPr/>
          <p:nvPr/>
        </p:nvSpPr>
        <p:spPr>
          <a:xfrm>
            <a:off x="4984750" y="1411288"/>
            <a:ext cx="3759200" cy="479425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5" y="6586538"/>
            <a:ext cx="25685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19E7DE13-85D7-AA47-9D15-0A77F24924A5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pic>
        <p:nvPicPr>
          <p:cNvPr id="11" name="Picture 20" descr="vertica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1335088"/>
            <a:ext cx="84137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747683"/>
            <a:ext cx="3236976" cy="646331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4735551"/>
            <a:ext cx="3236976" cy="338554"/>
          </a:xfrm>
          <a:noFill/>
        </p:spPr>
        <p:txBody>
          <a:bodyPr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62056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3768"/>
      </p:ext>
    </p:extLst>
  </p:cSld>
  <p:clrMapOvr>
    <a:masterClrMapping/>
  </p:clrMapOvr>
  <p:transition xmlns:p14="http://schemas.microsoft.com/office/powerpoint/2010/main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66.xml"/><Relationship Id="rId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68.xml"/><Relationship Id="rId35" Type="http://schemas.openxmlformats.org/officeDocument/2006/relationships/theme" Target="../theme/theme2.xml"/><Relationship Id="rId36" Type="http://schemas.openxmlformats.org/officeDocument/2006/relationships/image" Target="../media/image8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88" y="431800"/>
            <a:ext cx="8588375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8" y="1339850"/>
            <a:ext cx="855027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250825" y="6586538"/>
            <a:ext cx="342106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7764463" y="6584950"/>
            <a:ext cx="811212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r>
              <a:rPr lang="en-US" sz="60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ltGray">
          <a:xfrm>
            <a:off x="8650288" y="6580188"/>
            <a:ext cx="2603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 eaLnBrk="0" hangingPunct="0">
              <a:lnSpc>
                <a:spcPct val="90000"/>
              </a:lnSpc>
            </a:pPr>
            <a:fld id="{E224717A-B8C9-8048-8C55-DDD740A8EA48}" type="slidenum">
              <a:rPr lang="en-US" sz="600">
                <a:solidFill>
                  <a:srgbClr val="C0C0C0"/>
                </a:solidFill>
              </a:rPr>
              <a:pPr algn="r" defTabSz="814388" eaLnBrk="0" hangingPunct="0">
                <a:lnSpc>
                  <a:spcPct val="90000"/>
                </a:lnSpc>
              </a:pPr>
              <a:t>‹#›</a:t>
            </a:fld>
            <a:endParaRPr lang="en-US" sz="600">
              <a:solidFill>
                <a:srgbClr val="C0C0C0"/>
              </a:solidFill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6378575"/>
            <a:ext cx="84772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52" r:id="rId6"/>
    <p:sldLayoutId id="2147483853" r:id="rId7"/>
    <p:sldLayoutId id="2147483867" r:id="rId8"/>
    <p:sldLayoutId id="2147483854" r:id="rId9"/>
    <p:sldLayoutId id="2147483868" r:id="rId10"/>
    <p:sldLayoutId id="2147483869" r:id="rId11"/>
    <p:sldLayoutId id="2147483870" r:id="rId12"/>
    <p:sldLayoutId id="2147483855" r:id="rId13"/>
    <p:sldLayoutId id="2147483856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83" r:id="rId27"/>
    <p:sldLayoutId id="2147483884" r:id="rId28"/>
    <p:sldLayoutId id="2147483885" r:id="rId29"/>
    <p:sldLayoutId id="2147483886" r:id="rId30"/>
    <p:sldLayoutId id="2147483887" r:id="rId31"/>
    <p:sldLayoutId id="2147483888" r:id="rId32"/>
    <p:sldLayoutId id="2147483858" r:id="rId33"/>
    <p:sldLayoutId id="2147483889" r:id="rId34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rgbClr val="546568"/>
          </a:solidFill>
          <a:latin typeface="+mj-lt"/>
          <a:ea typeface="ＭＳ Ｐゴシック" charset="0"/>
          <a:cs typeface="ＭＳ Ｐゴシック" charset="0"/>
        </a:defRPr>
      </a:lvl1pPr>
      <a:lvl2pPr marL="406400" indent="50800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charset="0"/>
          <a:cs typeface="+mn-cs"/>
        </a:defRPr>
      </a:lvl2pPr>
      <a:lvl3pPr marL="571500" indent="-1588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600" kern="1200" dirty="0">
          <a:solidFill>
            <a:srgbClr val="546568"/>
          </a:solidFill>
          <a:latin typeface="+mj-lt"/>
          <a:ea typeface="ＭＳ Ｐゴシック" charset="0"/>
          <a:cs typeface="+mn-cs"/>
        </a:defRPr>
      </a:lvl3pPr>
      <a:lvl4pPr marL="688975" indent="682625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ＭＳ Ｐゴシック" charset="0"/>
          <a:cs typeface="+mn-cs"/>
        </a:defRPr>
      </a:lvl4pPr>
      <a:lvl5pPr marL="801688" indent="1027113" algn="l" rtl="0" eaLnBrk="0" fontAlgn="base" hangingPunct="0">
        <a:lnSpc>
          <a:spcPct val="95000"/>
        </a:lnSpc>
        <a:spcBef>
          <a:spcPts val="838"/>
        </a:spcBef>
        <a:spcAft>
          <a:spcPct val="0"/>
        </a:spcAft>
        <a:buFont typeface="Arial" charset="0"/>
        <a:defRPr lang="en-US" sz="1400" kern="1200" dirty="0">
          <a:solidFill>
            <a:srgbClr val="546568"/>
          </a:solidFill>
          <a:latin typeface="+mj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Cisco </a:t>
            </a:r>
            <a:r>
              <a:rPr lang="en-US" sz="600" dirty="0" smtClean="0">
                <a:solidFill>
                  <a:srgbClr val="808080"/>
                </a:solidFill>
                <a:latin typeface="Arial"/>
                <a:ea typeface="+mn-ea"/>
                <a:cs typeface="+mn-cs"/>
              </a:rPr>
              <a:t>Public</a:t>
            </a:r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Arial"/>
                <a:ea typeface="+mn-ea"/>
                <a:cs typeface="+mn-cs"/>
              </a:rPr>
              <a:pPr algn="r" defTabSz="814388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808080"/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  <p:sldLayoutId id="2147483916" r:id="rId26"/>
    <p:sldLayoutId id="2147483917" r:id="rId27"/>
    <p:sldLayoutId id="2147483918" r:id="rId28"/>
    <p:sldLayoutId id="2147483919" r:id="rId29"/>
    <p:sldLayoutId id="2147483920" r:id="rId30"/>
    <p:sldLayoutId id="2147483921" r:id="rId31"/>
    <p:sldLayoutId id="2147483922" r:id="rId32"/>
    <p:sldLayoutId id="2147483923" r:id="rId33"/>
    <p:sldLayoutId id="2147483924" r:id="rId34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youtube.com/playlist?list=PL680E4034BB33B41B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uscyberpatriot.org/CP5/CPVI%20Documents/Coaches_Meeting_10_11_Sep_2013.pdf" TargetMode="External"/><Relationship Id="rId3" Type="http://schemas.openxmlformats.org/officeDocument/2006/relationships/hyperlink" Target="http://www.uscyberpatriot.org/CP5/CPVI%20Documents/CoachesMeetingAugus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cyberpatriot-volunteers@cisco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ubtitle 4"/>
          <p:cNvSpPr>
            <a:spLocks noGrp="1"/>
          </p:cNvSpPr>
          <p:nvPr>
            <p:ph type="subTitle" idx="1"/>
          </p:nvPr>
        </p:nvSpPr>
        <p:spPr>
          <a:xfrm>
            <a:off x="250825" y="5229200"/>
            <a:ext cx="8112125" cy="1224136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November 4, 2013</a:t>
            </a:r>
            <a:endParaRPr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Ray Aragon, SE SLED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Steve </a:t>
            </a:r>
            <a:r>
              <a:rPr lang="en-US" dirty="0" err="1" smtClean="0">
                <a:latin typeface="Arial" charset="0"/>
              </a:rPr>
              <a:t>Gyurindak</a:t>
            </a:r>
            <a:r>
              <a:rPr lang="en-US" dirty="0" smtClean="0">
                <a:latin typeface="Arial" charset="0"/>
              </a:rPr>
              <a:t>, SE FED </a:t>
            </a:r>
          </a:p>
        </p:txBody>
      </p:sp>
      <p:sp>
        <p:nvSpPr>
          <p:cNvPr id="25602" name="AutoShape 2" descr="data:image/jpeg;base64,/9j/4AAQSkZJRgABAQAAAQABAAD/2wCEAAkGBhISERAUERMWFBUUEBYXFBUVFxUUFhcWFRUVFRcUEhcXICYgFx4lGRUXHy8iIycpLCwsFR4xNTAqNSYrLCkBCQoKDgwOGg8PGikkHCQsLCwsLy8vKSwuNSouLCwsLCosKSkqNC0sLiosLywsLC8vLCwsLCwsLCksLywvLCwsLP/AABEIAL8BCAMBIgACEQEDEQH/xAAcAAEAAQUBAQAAAAAAAAAAAAAAAQIEBQYHAwj/xABFEAABAwICBwQECwcEAgMAAAABAAIDBBESMQUGEyFBUXEHImGBFDKRsRUWI0JSU3KSodHSM1RigqKywRdDdLMk8HODwv/EABoBAQADAQEBAAAAAAAAAAAAAAADBAUCAQb/xAA1EQACAQIDBAcHAwUAAAAAAAAAAQIDEQQhMRITQVEFFCJxkdHwMmFigaHB4SNCsRUzQ1KC/9oADAMBAAIRAxEAPwDtzGCw3DJVYByCMyHRSgIwDkEwDkFKICMA5BMA5BSiAjAOQTAOQUogIwDkEwDkFKICMA5BMA5BSiAjAOQTAOQUogIwDkEwDkFKICMA5BMA5BSiAjAOQTAOQUogIwDkEwDkFKICMA5BMA5BSiAjAOQTAOQUogIwDkEwDkFKICMA5BMA5BSiAjAOQTAOQUogKHsFjuGSKp+R6IgDMh0UqGZDopQBERAEREAREQBERAEReFbXRwtL5XtY0ZucQB+K9SvoD3Rc+032vwsJbSxmZ2Qc67GX8B6zvYFgH6S07W/s2yRMOWACBv33nEfarUcJNq8rRXvIHXhe0c+465LO1ou5waObiAPxVhJrPRt3OqYR/wDYz81yv/SbSMu+WSO5+nI9589x9685OxatA7skB8MTx/8AlSLD0eNQ93k3+061BrHSv9Sphd4CRn5rINcDvG8L57r9Q6ymBM9I6Rv04n3sOrcVvNqtqDSWz30lVPTvHzHm7D4Ymbj5sXfUoy9iVw6qiryPo5FyHQXbBPCWsr4xI362Owd1IHdf5WK6novS0NTG2WB4kY7Ij3EZg+B3qnVoTpPtIkjOMleLLtERQnQREQBERAEREAREQBERAQ/I9ER+R6IgDMh0UqGZDopQBERAEREAREQBQ51hc7gFbaS0lHBG6SVwa0cTxPJo4nwWgVFXWaXeWQ3gpQbOcfnfat6x/hG4cVPSoufaeUVqyCrXVN7Kzk9F60MhrF2lNa7Y0TdvKTYOAJYD/CBveem7xWLpOz6rrXiXSUzmjhGCC8DkPmx+Vyt01e1Up6Ntom3eR3pHWLz58B4BZlSuvGnlRXzev4I1RlPOs/ktPyYjQ+qdJS22MLQ76Z7zz/Md/sWXRFVlJyd2y0kkrIIiLk9C1DXDs3p61rnsAhnzEjRYOPKUD1uufuW3ou4TlB3izxq58v6VopqaR8M7S17DYg7weRB4gjeCrrVTW6agmEkRu0kbSInuvb48jyPDpuXZ9f8AUFukGxuY5sczDYPIJBYc2utvz3jz5rSP9C6j95i+69aqxVOpC0yONNRfZR1fQemoquCOaE3a8ebTxa4cCDuV+tH7P9SarRz5A+eOSGQXLAHAh4yc2+7LcfLkt4WVUUVLsu6JQiIuAEREAREQBERAEREBD8j0RH5HoiAMyHRSoZkOilAEREAREQBWWl9Lx00ZkkO4ZDi48GtC9NI6QZBG6SQ2a0eZPADmStQ0ZouTSEvpFTuhafko+BA/xzPE+CsUqSa255RXqyKtes4tU6ecn9FzZb0Oh5tJyCeqJZAD8nGN1x4eHN2Z4LfKenbG1rGNDWtFg0CwA8FW1oAAAsBkB/hSuatZ1MtEtEd0aKpq+snqwiIoScIiIAiIgCIiALiFTrHXR1FTE+ulaYp3MAs03aCbH2Lt6+eO1B2z0pVhvExuNubomE+9XsE47bUlwIMRCc4Wg7M2Om1vqA15dXSFwF2tLG2d4E8F1fQukBPTwyj58YPnbePbdfLT615yBXfOyKvMmjmg/wC3M9vkbPH95VjGxg4bUVoythaVWnLtyvc3ZERZJoBERAEREAREQBERAQ/I9ER+R6IgDMh0UqGZDopQBERAFS94AJJsALknIAcSqlqGt+kXzSsooD3nkGU/RbnY+W8+FualpU95K3j3ENaqqUNrjwXN8jxZi0lUE7xTRHdwxH8z+A6rc44w0ANFgBYAZADgFb6M0cyCJkbBuaM+JPFx8SVVX17IY3SSuDWNFyT/AI5nwXVWpttRjotF64s4oUt2nKb7Tzb9cEXCx1drDTQ7pJWg8gcTvYLlaZNpqq0hicx3otIDbGfWf4C2958BuHEqaTRtFH8wyn6UpvfxwtsB+KsRwiXt3vyXnoVamO/0tbm/stf4M3L2iUgyxu6NA95C8T2jwcIpT9380h0tCz1I429GNH+F7jWRvh7Au9zBfsfj+CHrM3/lS/582eI7SIOMcg+7+auIO0Kjdm5zerf03VJ1jbxA9gVtUaSgk9eKN3VjffZNzB/sa+f4HWprSrF98fJmx0OmYJv2UrXHkDv9h3q9XNK7RFK7fFeF3AtJIv0OXkQvTROus1K9sVYdpETZso3keJ4uHgd/VczwbavTv3PUlpdIK+zUt3rTzR0dFRFKHNDmkEOAII3gg5EKtZ5qBajpvROiJJ5H1TYjMbB5cXB25oAvY/RAW3LmmioIaqo0jNMMTGP7nec3eXOA9Ui+5o9qtYempXk20ly97KmJrSp2ULXfPSyVzIfAOgfoQfef+azOh6nRtKwinfFGxzySA42LgADn4WWtz0NCGuOyyaT68nAE/SWsQuGyoy7eH1DweFwDED7yryw0ZqzcvmZ76Qqq+UX3X5pfc6z8Z6T94j+8E+M9J+8R/eC1D4Oofqv65P1J8HUP1X9cn6lD1Wn8X0OuvVfg8X5G3/Gik/eI/vBPjRSfvEf3gtQ+DqH6r+uT9SfB1D9V/XJ+pOq0/i+g69V+Dxfkbf8AGik/eI/vBPjPSfvEf3gtQ+DqH6r+uT9SfB1D9V/XJ+pOq0/i+g69V+Dxfkbf8Z6T94j+8FcUemIJXFsUrHkC5DTc2uBf8QtI+DqH6r+uT9Sajlg0jVNjFmCE4RcmwxxcTvXk8LBQclfLnY7p42pKpGL2c3wudDREWcaxD8j0RH5HoiAMyHRSoZkOilAEREBYad0s2mgkld80d0c3Hc1vtWD1E0U4MfVTb5ag4rnMMJv5XO/pZY/Wh5ra+nom/s4/lJrdL2P8th1et6Y0AADcALAeCtS/TpKPGWb7uHjqVIre1XLhHJd/F/LTxJXLu0LTHpFYykDrRRWdLbi61z7GkAeLiuoEr53k0mXy1cpO+SV34uJ/L2Kfo+mpTcnwIekZtUbLibFXacxlob3Y2DDG0bg1o5DmVbfCR5rXPSyqJ604StxRUVZHzm6nOWerNm0YyqrZDFSjL15Dua0cyeHvK2yDskuLzVb3O44W2HtcST+C2Hs/0M2noYAB3pGCSQ8S54uPYLDyWxrEr46e01DJH0NDo6lCK2ldnPpezSeIXpa14cMmvvhPgS029rStdn0jI2R0FZGIpx6sjQGtfyxtb3Tfg5q7GtG7W9ECSj24HfgcDfjgcQ1w9pafJMPipOajPjx4nuIwMJQexkaS7SBBsTkvKoqg9pa7eD/7cLBv0gXWPMb1T6WVuWPmtzJHTeynT7jtaSQ3Mffi+zezmjoSCPtFdFXA9SNImPSdI4fPfsz0eCz3kHyXfF8/j6ahVuuOZ9XgpN0VfgYvWfSno9JUS8WxnD9o91v4kLkeidIGKkwg75ZMR6DcPd+K2Pti05ugpGne520k6C4YD53P8oXPqit3gDJosPJX8BStTu+L/gzek5OUlGPIy9dpM7N+/MW9u5bB8S6mei0aYMILWSPdidh3yPxt4b91vYtDbimfFE3e6SRrQPFxAHvX0bSUwjjYxuTGNaOjQAPcmNruls7Ovpfc86PwalCW3x9fY5b8RdK/Si+8P0p8RdK/Si+8P0rrCKj/AFCr7vAvf0zD8ji2h6oj05lRZz4hhaQdwcC4Ei1r5DNeHwkeaxlbVYanSHjNJ/e9WHphW5BXV+ZgV6NqjilkjMV+lXjAGOsS63PPqti+I2lfpRfeH6VoL6i7o/8A5G+8L6VCpYzESo22bZmhgcDTqQbqI5R8RdK/Si+8P0rOai6o1VNUyy1GAh8JbdrrnFjYcrcmlb4izp42pOLi7ZmlTwFGnJSis0ERFSLxD8j0RH5HoiAMyHRSoZkOilAF4VtW2KOSR3qsY5x6NF17rT+1LSJjoSwZzSNZ5es7+23mpKUNuajzI6k9iDlyPDszpTI2prJPXqJTY/wg3Nv5jb+ULd1j9X9HCCmgi+hE0H7VruP3iVkF1Xnt1G/VjyjDYgo+r8Sif1XfZPuXy6yazXfaX1IQvlzT1KYKmqhO4smePIONvwsrmAnsuSOa9NVEkyjbqiWa4Vl6Qm3WlviNYeKdz6s0SQYILZbFlumAK7Wn9l2sjKqhibf5SBojkbx7u5juhaB5g8luC+dmnGTTLYWudorgNGVt/qfxxNt+K2Nc17atZWR0zaVrvlJnNc8fRjYb3PK7gLdCu6Kbmrczx6HIGTqrbrGMmz8Sq/SFvqsVXh4t3Ni1XkJrqK2fpMX97V9H1lWyKN8khwsYwucTwDRclfPHZjRmbSdKODHmR3gI2kj+rCPNbr2za4WDaGI7zZ05HAZsj8/WP8vNZ2JW+qxiienFQjZGg6a086qqZ6l+b3d0fRaNzW+TQPxWO9IVjJU8OSpE60VUUVsorOgpScpanReyPRBnrtqR3KdmL+d12sH9x8l3Jan2Z6ueiUMeMWkm+Vk5guHdaejbeZK2xYmJq7yo2WoRUVZBERVjs+adNzWq63/kS/8AY5Y7br11jmtV1n/Jl/7HLE+kL6ONW0UU3h4uTk+Jko5rvj+233hfUrcgvk6lmu9n22+8L6xbkOizsfLa2fmT04KCsiURFmkoREQEPyPREfkeiIAzIdFKhmQ6KUAXPO0N+1r9F0/AyBx/me1vuY5dDXM9NyYtYqRp+a1lvuSO96tYX22+Sb+hBXzilza/k6YiIqpOFxbtu1UcyVtbGO48NZNb5rwLNefAiwvzaOa7SvGspGSsfHI0PY9pa5rt4IOYKkpzcJXB8jIul659jM8LnSUIM0Wez/3WeA+sHTf4HNc3ngcxxa9pa4ZtcC0jqDvC1ITjNXRyXeh9OT0sglp5DG8cRkR9FwO5w8Cug0Pb1VNAEtPFIRxaXRk+XeC5gi8lTjLVA6VpPt1rHtIhiihv87fI4dL2HtBXPK6vkme6SV7nvcbuc43JK8EXsYRjogEXvRUEkzwyGN0jjk1jS4+wLpGgOzFlJGazS5DI4xiFODiLj81slsyT80Z8SN4SU1HUEamvbomglr5h8tUt2dJGcy0b8ZH0SbE+DR9ILnFXXPlkfJI4ue9xc5xzJJuSsprdrPLX1DpXjC0DDFGPVjjGTR48SeJ8lhcJXkI27T1YIW6dleqXptY1zxeGAh8nJzvmR+ZFz4NPNanQ0Ek0jIomlz3uDWtHEncF9Nal6rMoKWOFti71pXj58hzPTgPABR16mxGy1YRnURFmHQREQHynrMf/ADKv/ky/9jljFktZj/5lX/ypf+xyxl1sx0RyetMe+z7bfeF9dNyHRfIlMe+z7bfeF9dsyHRU8XwPUSiIqR6EREBD8j0RH5HoiAMyHRSoZkOilAFyfWWo2esNM47heAX8HAs/yusLj/bLTmOrpZm7sUVgf4on3H9w9iuYPOo4800Q1vZvyZ2BFY6E0o2pp4ZmZSRtd0JG8eRuPJXyqNWdmTBa3V66tY6UiGR0MUojlmGHC19wDZt7uAJFyFsi1aq1Lc4zMbOW088u0liwAuxXBcGP4AkDgvD1FrXdpMbJJGMYHYZAxrjIGhx+c47jhaOfFX9TX6PqWQelCB7pmjA1wEm++EhrrXtiuL7huUfE/wCVx7QW9O9Ith4YMGDP8VbUGpD4dngnH7EwzXZfFGZHP7hvdhs4jjzXoyLCHUDQdUX7KNpLfW2ckjLXvvABtbcd+W5YDSGpWgmRTSRufIY7dxszt5cbAAkZX478luur+pYpxKHSB4fFsgQHNcGb9xJcRx4AK0HZ+4xuY+cEinbBEQzDhYJBJd4B7zt1l3vJ82LI1pnZ5opppdrHKBNDJISJy5jBGwPNyAC7ceCuajQmgqeF8sMEdQWva0NdI93edlcvJAFgTe3ArctN6uGodG7HhwQTR5XvtmBl8+Ga17TuhqemaDUVbIg5tK1uJu8mmzIANzf8F6pzlldjIz+idLUMY2cZhieI8T448IAs3E4AtADrC/iq5dbaEgF08ZBO6+8Eg23bvFaS/SOjTI4/CLNntZpWN2b8QknaWnE+3eaL3son0jox0cbBXxjDQGm/Zv3kkHaZcxl45rzdz5PwGRu/w/QYDIJIiwPwEgX71ibbhfIE+StK3WqkYZWsDHuZAJR6rWuabEAPO7Ig+a1Cr0ho5xfh0lG0PfES3BJhIjh2VnAWvv7w/wArOUWp21gaYakGOWiEJcYz3g15ex7bkEDf5rxxlHVMZGxxaZpBKI8cbZbXwC2IXbe1wM7cM1XR6xU8+MU8jZXNZiwtO8jha/ju81iG6kkS323yXpAnwYe9tQzD69/V42VxoLVP0d8DtoHbKkMJ7tsV5MeLPysuBkedFrqHOk20LoGRuLHve5hAk3ER2bvJIPC+SyU+s1M3Z/KsJkbijaDcvG+1rZXItcrE6Q1IMgltLhc6s27DhNhduHC6xBO7iCFFDqW+FzXRStbeERzN2dw4AuN47uuz1uZQZF5onXSmmh2jpGxlrGukYXXwYnYRc25ke1XR1ppNltduzBjLMV/nDfhAzvbesG7UA7NrNsN1I2G+DPDOJsWflZe9RqY7avljmDZPSXSsuzE0B8Yjc1zb78r3QZFTtI0JmkD4oNmKdsxnLYyHCRxby37/AG3Xq+s0WI2SH0YMe4tacDN5GYthuLceSsf9PAGhrZiMMMTWktv345HSYnC9iCXEWVppbVWaINkiL5Z3vnMhYyMM+Xa1pGF7hhHdG/fxXtxkZtlRo0i4FPYGPfs2Zyfs7d3jbcthWj6N1Tk9IozIzC2npo9o64LZJGXLGtAzwkneeQW8IGERF4eBERAQ/I9ER+R6IgDMh0UqGZDopQBaP2u6GM1DtGi7qd+P+Q91/vB/lW8Lznga9rmOF2uaWuB4gixHsUlOexNS5HjV1Y5H2S65CF3ok5syR14XHIPO4s6OOXjfmuwL5709q56JUyUspsxxx00p5HK/gbYTyLbraNWe06WkwwaQa57BuZM3vOAGWL6Y8c+q0MTht5+rT4leFVKW7lr9jriLH6K1hpqkXgmZJ4NPeHVp3jzCyCzGmsmWQiLH6R0/TU4Jnnjjtwc4A+QzKJN6AyChzwASTYAXJO4Acyud6c7aKaO7aVjp3cHG8cfXf3j7B1XNNY9eaytuJpLM4RM7rPMZu8yVbp4OpPXJHLkkdM1u7XYYA6OktNLlj/2mnqPXPTd4rjuldLzVMjpZ3l73Zk8uTRkB4BWhQBaVOjGllHU4buLqLq4oaCSaRscLHSPcdzWi5P5DxXZdROyllNhmq7STCxazOOM8/wCN3jkOHNc1a0aaz1PUrmD7Ouy0vwVNc2zNxjhdm7k6UcBybx47s+wAWUosepVlUd2dpWCIijPQiIgCIiAIiIAiIgCIiAIiICH5HoiPyPREAZkOilQzIdFKAIiIDA646oxaQgMb+69tzFJa5Y7/AC08R+S5BUsfA80ukG4HD1JHDFG9uQJNsv4x5jiu+rH6a0DBVxmOojD28L7nNPNjhvaeit4fEullwIK1CFZWkcGrtXQwhwxMvva5pu1w5scNzh0K8211ZHuZWTActpJ+a3qu7MKymxHR1RjjJuYJrWPUOBY7qQCtY0jR1Ud/SdGOHN8O0a3r3cbPctWGIpVNbevczPlQxVP+3O69+phKjSNU/wBeqmcORkeR7LrHOgGZuTzKyMtbBxhnaeRLT7wF5sIefk6eV54Zn+0KxemtDmLxT9pP6GOcFAhceHmdwW0UWpmkZv2dEYwfnSDB+MhB/BbNorsUmeQayoDR9CIYj0xOsB7CoJ4mlHVluEar4W78/XicwwAbvWPIf+71uerHZTV1WF8w9GiPFw+UcP4GcOrrea61q/qNRUdjDCMf1j++/wAnH1fKyz6z6uNbygrFmNO2uZh9XNU6ahZhp2WJHeed73/ad/gWHgswiLPbbd2ShEReAIiIAiIgCIiAIiIAiIgCIiAIiICH5HoiPyPREAZkOilebJRYb+CnajmgK0VG1HNNqOaArRUbUc02o5oCtFRtRzTajmgDoWnMA+QVTWAZC3TcqdqOabUc0BWio2o5ptRzQFaKjajmm1HNAVoqNqOabUc0BWio2o5ptRzQFaKjajmm1HNAVoqNqOabUc0BWio2o5ptRzQFaKjajmm1HNAVoqNqOabUc0BWio2o5ptRzQFaKjajmm1HNAVPyPRFQ6UWO/giA//Z"/>
          <p:cNvSpPr>
            <a:spLocks noChangeAspect="1" noChangeArrowheads="1"/>
          </p:cNvSpPr>
          <p:nvPr/>
        </p:nvSpPr>
        <p:spPr bwMode="auto">
          <a:xfrm>
            <a:off x="63500" y="-704850"/>
            <a:ext cx="2009775" cy="1457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04" name="AutoShape 4" descr="data:image/jpeg;base64,/9j/4AAQSkZJRgABAQAAAQABAAD/2wCEAAkGBhISERAUERMWFBUUEBYXFBUVFxUUFhcWFRUVFRcUEhcXICYgFx4lGRUXHy8iIycpLCwsFR4xNTAqNSYrLCkBCQoKDgwOGg8PGikkHCQsLCwsLy8vKSwuNSouLCwsLCosKSkqNC0sLiosLywsLC8vLCwsLCwsLCksLywvLCwsLP/AABEIAL8BCAMBIgACEQEDEQH/xAAcAAEAAQUBAQAAAAAAAAAAAAAAAQIEBQYHAwj/xABFEAABAwICBwQECwcEAgMAAAABAAIDBBESMQUGEyFBUXEHImGBFDKRsRUWI0JSU3KSodHSM1RigqKywRdDdLMk8HODwv/EABoBAQADAQEBAAAAAAAAAAAAAAADBAUCAQb/xAA1EQACAQIDBAcHAwUAAAAAAAAAAQIDEQQhMRITQVEFFCJxkdHwMmFigaHB4SNCsRUzQ1KC/9oADAMBAAIRAxEAPwDtzGCw3DJVYByCMyHRSgIwDkEwDkFKICMA5BMA5BSiAjAOQTAOQUogIwDkEwDkFKICMA5BMA5BSiAjAOQTAOQUogIwDkEwDkFKICMA5BMA5BSiAjAOQTAOQUogIwDkEwDkFKICMA5BMA5BSiAjAOQTAOQUogIwDkEwDkFKICMA5BMA5BSiAjAOQTAOQUogKHsFjuGSKp+R6IgDMh0UqGZDopQBERAEREAREQBERAEReFbXRwtL5XtY0ZucQB+K9SvoD3Rc+032vwsJbSxmZ2Qc67GX8B6zvYFgH6S07W/s2yRMOWACBv33nEfarUcJNq8rRXvIHXhe0c+465LO1ou5waObiAPxVhJrPRt3OqYR/wDYz81yv/SbSMu+WSO5+nI9589x9685OxatA7skB8MTx/8AlSLD0eNQ93k3+061BrHSv9Sphd4CRn5rINcDvG8L57r9Q6ymBM9I6Rv04n3sOrcVvNqtqDSWz30lVPTvHzHm7D4Ymbj5sXfUoy9iVw6qiryPo5FyHQXbBPCWsr4xI362Owd1IHdf5WK6novS0NTG2WB4kY7Ij3EZg+B3qnVoTpPtIkjOMleLLtERQnQREQBERAEREAREQBERAQ/I9ER+R6IgDMh0UqGZDopQBERAEREAREQBQ51hc7gFbaS0lHBG6SVwa0cTxPJo4nwWgVFXWaXeWQ3gpQbOcfnfat6x/hG4cVPSoufaeUVqyCrXVN7Kzk9F60MhrF2lNa7Y0TdvKTYOAJYD/CBveem7xWLpOz6rrXiXSUzmjhGCC8DkPmx+Vyt01e1Up6Ntom3eR3pHWLz58B4BZlSuvGnlRXzev4I1RlPOs/ktPyYjQ+qdJS22MLQ76Z7zz/Md/sWXRFVlJyd2y0kkrIIiLk9C1DXDs3p61rnsAhnzEjRYOPKUD1uufuW3ou4TlB3izxq58v6VopqaR8M7S17DYg7weRB4gjeCrrVTW6agmEkRu0kbSInuvb48jyPDpuXZ9f8AUFukGxuY5sczDYPIJBYc2utvz3jz5rSP9C6j95i+69aqxVOpC0yONNRfZR1fQemoquCOaE3a8ebTxa4cCDuV+tH7P9SarRz5A+eOSGQXLAHAh4yc2+7LcfLkt4WVUUVLsu6JQiIuAEREAREQBERAEREBD8j0RH5HoiAMyHRSoZkOilAEREAREQBWWl9Lx00ZkkO4ZDi48GtC9NI6QZBG6SQ2a0eZPADmStQ0ZouTSEvpFTuhafko+BA/xzPE+CsUqSa255RXqyKtes4tU6ecn9FzZb0Oh5tJyCeqJZAD8nGN1x4eHN2Z4LfKenbG1rGNDWtFg0CwA8FW1oAAAsBkB/hSuatZ1MtEtEd0aKpq+snqwiIoScIiIAiIgCIiALiFTrHXR1FTE+ulaYp3MAs03aCbH2Lt6+eO1B2z0pVhvExuNubomE+9XsE47bUlwIMRCc4Wg7M2Om1vqA15dXSFwF2tLG2d4E8F1fQukBPTwyj58YPnbePbdfLT615yBXfOyKvMmjmg/wC3M9vkbPH95VjGxg4bUVoythaVWnLtyvc3ZERZJoBERAEREAREQBERAQ/I9ER+R6IgDMh0UqGZDopQBERAFS94AJJsALknIAcSqlqGt+kXzSsooD3nkGU/RbnY+W8+FualpU95K3j3ENaqqUNrjwXN8jxZi0lUE7xTRHdwxH8z+A6rc44w0ANFgBYAZADgFb6M0cyCJkbBuaM+JPFx8SVVX17IY3SSuDWNFyT/AI5nwXVWpttRjotF64s4oUt2nKb7Tzb9cEXCx1drDTQ7pJWg8gcTvYLlaZNpqq0hicx3otIDbGfWf4C2958BuHEqaTRtFH8wyn6UpvfxwtsB+KsRwiXt3vyXnoVamO/0tbm/stf4M3L2iUgyxu6NA95C8T2jwcIpT9380h0tCz1I429GNH+F7jWRvh7Au9zBfsfj+CHrM3/lS/582eI7SIOMcg+7+auIO0Kjdm5zerf03VJ1jbxA9gVtUaSgk9eKN3VjffZNzB/sa+f4HWprSrF98fJmx0OmYJv2UrXHkDv9h3q9XNK7RFK7fFeF3AtJIv0OXkQvTROus1K9sVYdpETZso3keJ4uHgd/VczwbavTv3PUlpdIK+zUt3rTzR0dFRFKHNDmkEOAII3gg5EKtZ5qBajpvROiJJ5H1TYjMbB5cXB25oAvY/RAW3LmmioIaqo0jNMMTGP7nec3eXOA9Ui+5o9qtYempXk20ly97KmJrSp2ULXfPSyVzIfAOgfoQfef+azOh6nRtKwinfFGxzySA42LgADn4WWtz0NCGuOyyaT68nAE/SWsQuGyoy7eH1DweFwDED7yryw0ZqzcvmZ76Qqq+UX3X5pfc6z8Z6T94j+8E+M9J+8R/eC1D4Oofqv65P1J8HUP1X9cn6lD1Wn8X0OuvVfg8X5G3/Gik/eI/vBPjRSfvEf3gtQ+DqH6r+uT9SfB1D9V/XJ+pOq0/i+g69V+Dxfkbf8AGik/eI/vBPjPSfvEf3gtQ+DqH6r+uT9SfB1D9V/XJ+pOq0/i+g69V+Dxfkbf8Z6T94j+8FcUemIJXFsUrHkC5DTc2uBf8QtI+DqH6r+uT9Sajlg0jVNjFmCE4RcmwxxcTvXk8LBQclfLnY7p42pKpGL2c3wudDREWcaxD8j0RH5HoiAMyHRSoZkOilAEREBYad0s2mgkld80d0c3Hc1vtWD1E0U4MfVTb5ag4rnMMJv5XO/pZY/Wh5ra+nom/s4/lJrdL2P8th1et6Y0AADcALAeCtS/TpKPGWb7uHjqVIre1XLhHJd/F/LTxJXLu0LTHpFYykDrRRWdLbi61z7GkAeLiuoEr53k0mXy1cpO+SV34uJ/L2Kfo+mpTcnwIekZtUbLibFXacxlob3Y2DDG0bg1o5DmVbfCR5rXPSyqJ604StxRUVZHzm6nOWerNm0YyqrZDFSjL15Dua0cyeHvK2yDskuLzVb3O44W2HtcST+C2Hs/0M2noYAB3pGCSQ8S54uPYLDyWxrEr46e01DJH0NDo6lCK2ldnPpezSeIXpa14cMmvvhPgS029rStdn0jI2R0FZGIpx6sjQGtfyxtb3Tfg5q7GtG7W9ECSj24HfgcDfjgcQ1w9pafJMPipOajPjx4nuIwMJQexkaS7SBBsTkvKoqg9pa7eD/7cLBv0gXWPMb1T6WVuWPmtzJHTeynT7jtaSQ3Mffi+zezmjoSCPtFdFXA9SNImPSdI4fPfsz0eCz3kHyXfF8/j6ahVuuOZ9XgpN0VfgYvWfSno9JUS8WxnD9o91v4kLkeidIGKkwg75ZMR6DcPd+K2Pti05ugpGne520k6C4YD53P8oXPqit3gDJosPJX8BStTu+L/gzek5OUlGPIy9dpM7N+/MW9u5bB8S6mei0aYMILWSPdidh3yPxt4b91vYtDbimfFE3e6SRrQPFxAHvX0bSUwjjYxuTGNaOjQAPcmNruls7Ovpfc86PwalCW3x9fY5b8RdK/Si+8P0p8RdK/Si+8P0rrCKj/AFCr7vAvf0zD8ji2h6oj05lRZz4hhaQdwcC4Ei1r5DNeHwkeaxlbVYanSHjNJ/e9WHphW5BXV+ZgV6NqjilkjMV+lXjAGOsS63PPqti+I2lfpRfeH6VoL6i7o/8A5G+8L6VCpYzESo22bZmhgcDTqQbqI5R8RdK/Si+8P0rOai6o1VNUyy1GAh8JbdrrnFjYcrcmlb4izp42pOLi7ZmlTwFGnJSis0ERFSLxD8j0RH5HoiAMyHRSoZkOilAF4VtW2KOSR3qsY5x6NF17rT+1LSJjoSwZzSNZ5es7+23mpKUNuajzI6k9iDlyPDszpTI2prJPXqJTY/wg3Nv5jb+ULd1j9X9HCCmgi+hE0H7VruP3iVkF1Xnt1G/VjyjDYgo+r8Sif1XfZPuXy6yazXfaX1IQvlzT1KYKmqhO4smePIONvwsrmAnsuSOa9NVEkyjbqiWa4Vl6Qm3WlviNYeKdz6s0SQYILZbFlumAK7Wn9l2sjKqhibf5SBojkbx7u5juhaB5g8luC+dmnGTTLYWudorgNGVt/qfxxNt+K2Nc17atZWR0zaVrvlJnNc8fRjYb3PK7gLdCu6Kbmrczx6HIGTqrbrGMmz8Sq/SFvqsVXh4t3Ni1XkJrqK2fpMX97V9H1lWyKN8khwsYwucTwDRclfPHZjRmbSdKODHmR3gI2kj+rCPNbr2za4WDaGI7zZ05HAZsj8/WP8vNZ2JW+qxiienFQjZGg6a086qqZ6l+b3d0fRaNzW+TQPxWO9IVjJU8OSpE60VUUVsorOgpScpanReyPRBnrtqR3KdmL+d12sH9x8l3Jan2Z6ueiUMeMWkm+Vk5guHdaejbeZK2xYmJq7yo2WoRUVZBERVjs+adNzWq63/kS/8AY5Y7br11jmtV1n/Jl/7HLE+kL6ONW0UU3h4uTk+Jko5rvj+233hfUrcgvk6lmu9n22+8L6xbkOizsfLa2fmT04KCsiURFmkoREQEPyPREfkeiIAzIdFKhmQ6KUAXPO0N+1r9F0/AyBx/me1vuY5dDXM9NyYtYqRp+a1lvuSO96tYX22+Sb+hBXzilza/k6YiIqpOFxbtu1UcyVtbGO48NZNb5rwLNefAiwvzaOa7SvGspGSsfHI0PY9pa5rt4IOYKkpzcJXB8jIul659jM8LnSUIM0Wez/3WeA+sHTf4HNc3ngcxxa9pa4ZtcC0jqDvC1ITjNXRyXeh9OT0sglp5DG8cRkR9FwO5w8Cug0Pb1VNAEtPFIRxaXRk+XeC5gi8lTjLVA6VpPt1rHtIhiihv87fI4dL2HtBXPK6vkme6SV7nvcbuc43JK8EXsYRjogEXvRUEkzwyGN0jjk1jS4+wLpGgOzFlJGazS5DI4xiFODiLj81slsyT80Z8SN4SU1HUEamvbomglr5h8tUt2dJGcy0b8ZH0SbE+DR9ILnFXXPlkfJI4ue9xc5xzJJuSsprdrPLX1DpXjC0DDFGPVjjGTR48SeJ8lhcJXkI27T1YIW6dleqXptY1zxeGAh8nJzvmR+ZFz4NPNanQ0Ek0jIomlz3uDWtHEncF9Nal6rMoKWOFti71pXj58hzPTgPABR16mxGy1YRnURFmHQREQHynrMf/ADKv/ky/9jljFktZj/5lX/ypf+xyxl1sx0RyetMe+z7bfeF9dNyHRfIlMe+z7bfeF9dsyHRU8XwPUSiIqR6EREBD8j0RH5HoiAMyHRSoZkOilAFyfWWo2esNM47heAX8HAs/yusLj/bLTmOrpZm7sUVgf4on3H9w9iuYPOo4800Q1vZvyZ2BFY6E0o2pp4ZmZSRtd0JG8eRuPJXyqNWdmTBa3V66tY6UiGR0MUojlmGHC19wDZt7uAJFyFsi1aq1Lc4zMbOW088u0liwAuxXBcGP4AkDgvD1FrXdpMbJJGMYHYZAxrjIGhx+c47jhaOfFX9TX6PqWQelCB7pmjA1wEm++EhrrXtiuL7huUfE/wCVx7QW9O9Ith4YMGDP8VbUGpD4dngnH7EwzXZfFGZHP7hvdhs4jjzXoyLCHUDQdUX7KNpLfW2ckjLXvvABtbcd+W5YDSGpWgmRTSRufIY7dxszt5cbAAkZX478luur+pYpxKHSB4fFsgQHNcGb9xJcRx4AK0HZ+4xuY+cEinbBEQzDhYJBJd4B7zt1l3vJ82LI1pnZ5opppdrHKBNDJISJy5jBGwPNyAC7ceCuajQmgqeF8sMEdQWva0NdI93edlcvJAFgTe3ArctN6uGodG7HhwQTR5XvtmBl8+Ga17TuhqemaDUVbIg5tK1uJu8mmzIANzf8F6pzlldjIz+idLUMY2cZhieI8T448IAs3E4AtADrC/iq5dbaEgF08ZBO6+8Eg23bvFaS/SOjTI4/CLNntZpWN2b8QknaWnE+3eaL3son0jox0cbBXxjDQGm/Zv3kkHaZcxl45rzdz5PwGRu/w/QYDIJIiwPwEgX71ibbhfIE+StK3WqkYZWsDHuZAJR6rWuabEAPO7Ig+a1Cr0ho5xfh0lG0PfES3BJhIjh2VnAWvv7w/wArOUWp21gaYakGOWiEJcYz3g15ex7bkEDf5rxxlHVMZGxxaZpBKI8cbZbXwC2IXbe1wM7cM1XR6xU8+MU8jZXNZiwtO8jha/ju81iG6kkS323yXpAnwYe9tQzD69/V42VxoLVP0d8DtoHbKkMJ7tsV5MeLPysuBkedFrqHOk20LoGRuLHve5hAk3ER2bvJIPC+SyU+s1M3Z/KsJkbijaDcvG+1rZXItcrE6Q1IMgltLhc6s27DhNhduHC6xBO7iCFFDqW+FzXRStbeERzN2dw4AuN47uuz1uZQZF5onXSmmh2jpGxlrGukYXXwYnYRc25ke1XR1ppNltduzBjLMV/nDfhAzvbesG7UA7NrNsN1I2G+DPDOJsWflZe9RqY7avljmDZPSXSsuzE0B8Yjc1zb78r3QZFTtI0JmkD4oNmKdsxnLYyHCRxby37/AG3Xq+s0WI2SH0YMe4tacDN5GYthuLceSsf9PAGhrZiMMMTWktv345HSYnC9iCXEWVppbVWaINkiL5Z3vnMhYyMM+Xa1pGF7hhHdG/fxXtxkZtlRo0i4FPYGPfs2Zyfs7d3jbcthWj6N1Tk9IozIzC2npo9o64LZJGXLGtAzwkneeQW8IGERF4eBERAQ/I9ER+R6IgDMh0UqGZDopQBaP2u6GM1DtGi7qd+P+Q91/vB/lW8Lznga9rmOF2uaWuB4gixHsUlOexNS5HjV1Y5H2S65CF3ok5syR14XHIPO4s6OOXjfmuwL5709q56JUyUspsxxx00p5HK/gbYTyLbraNWe06WkwwaQa57BuZM3vOAGWL6Y8c+q0MTht5+rT4leFVKW7lr9jriLH6K1hpqkXgmZJ4NPeHVp3jzCyCzGmsmWQiLH6R0/TU4Jnnjjtwc4A+QzKJN6AyChzwASTYAXJO4Acyud6c7aKaO7aVjp3cHG8cfXf3j7B1XNNY9eaytuJpLM4RM7rPMZu8yVbp4OpPXJHLkkdM1u7XYYA6OktNLlj/2mnqPXPTd4rjuldLzVMjpZ3l73Zk8uTRkB4BWhQBaVOjGllHU4buLqLq4oaCSaRscLHSPcdzWi5P5DxXZdROyllNhmq7STCxazOOM8/wCN3jkOHNc1a0aaz1PUrmD7Ouy0vwVNc2zNxjhdm7k6UcBybx47s+wAWUosepVlUd2dpWCIijPQiIgCIiAIiIAiIgCIiAIiICH5HoiPyPREAZkOilQzIdFKAIiIDA646oxaQgMb+69tzFJa5Y7/AC08R+S5BUsfA80ukG4HD1JHDFG9uQJNsv4x5jiu+rH6a0DBVxmOojD28L7nNPNjhvaeit4fEullwIK1CFZWkcGrtXQwhwxMvva5pu1w5scNzh0K8211ZHuZWTActpJ+a3qu7MKymxHR1RjjJuYJrWPUOBY7qQCtY0jR1Ud/SdGOHN8O0a3r3cbPctWGIpVNbevczPlQxVP+3O69+phKjSNU/wBeqmcORkeR7LrHOgGZuTzKyMtbBxhnaeRLT7wF5sIefk6eV54Zn+0KxemtDmLxT9pP6GOcFAhceHmdwW0UWpmkZv2dEYwfnSDB+MhB/BbNorsUmeQayoDR9CIYj0xOsB7CoJ4mlHVluEar4W78/XicwwAbvWPIf+71uerHZTV1WF8w9GiPFw+UcP4GcOrrea61q/qNRUdjDCMf1j++/wAnH1fKyz6z6uNbygrFmNO2uZh9XNU6ahZhp2WJHeed73/ad/gWHgswiLPbbd2ShEReAIiIAiIgCIiAIiIAiIgCIiAIiICH5HoiPyPREAZkOilebJRYb+CnajmgK0VG1HNNqOaArRUbUc02o5oCtFRtRzTajmgDoWnMA+QVTWAZC3TcqdqOabUc0BWio2o5ptRzQFaKjajmm1HNAVoqNqOabUc0BWio2o5ptRzQFaKjajmm1HNAVoqNqOabUc0BWio2o5ptRzQFaKjajmm1HNAVoqNqOabUc0BWio2o5ptRzQFaKjajmm1HNAVPyPRFQ6UWO/giA//Z"/>
          <p:cNvSpPr>
            <a:spLocks noChangeAspect="1" noChangeArrowheads="1"/>
          </p:cNvSpPr>
          <p:nvPr/>
        </p:nvSpPr>
        <p:spPr bwMode="auto">
          <a:xfrm>
            <a:off x="63500" y="-704850"/>
            <a:ext cx="2009775" cy="1457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06" name="AutoShape 6" descr="data:image/jpeg;base64,/9j/4AAQSkZJRgABAQAAAQABAAD/2wCEAAkGBhISERAUERMWFBUUEBYXFBUVFxUUFhcWFRUVFRcUEhcXICYgFx4lGRUXHy8iIycpLCwsFR4xNTAqNSYrLCkBCQoKDgwOGg8PGikkHCQsLCwsLy8vKSwuNSouLCwsLCosKSkqNC0sLiosLywsLC8vLCwsLCwsLCksLywvLCwsLP/AABEIAL8BCAMBIgACEQEDEQH/xAAcAAEAAQUBAQAAAAAAAAAAAAAAAQIEBQYHAwj/xABFEAABAwICBwQECwcEAgMAAAABAAIDBBESMQUGEyFBUXEHImGBFDKRsRUWI0JSU3KSodHSM1RigqKywRdDdLMk8HODwv/EABoBAQADAQEBAAAAAAAAAAAAAAADBAUCAQb/xAA1EQACAQIDBAcHAwUAAAAAAAAAAQIDEQQhMRITQVEFFCJxkdHwMmFigaHB4SNCsRUzQ1KC/9oADAMBAAIRAxEAPwDtzGCw3DJVYByCMyHRSgIwDkEwDkFKICMA5BMA5BSiAjAOQTAOQUogIwDkEwDkFKICMA5BMA5BSiAjAOQTAOQUogIwDkEwDkFKICMA5BMA5BSiAjAOQTAOQUogIwDkEwDkFKICMA5BMA5BSiAjAOQTAOQUogIwDkEwDkFKICMA5BMA5BSiAjAOQTAOQUogKHsFjuGSKp+R6IgDMh0UqGZDopQBERAEREAREQBERAEReFbXRwtL5XtY0ZucQB+K9SvoD3Rc+032vwsJbSxmZ2Qc67GX8B6zvYFgH6S07W/s2yRMOWACBv33nEfarUcJNq8rRXvIHXhe0c+465LO1ou5waObiAPxVhJrPRt3OqYR/wDYz81yv/SbSMu+WSO5+nI9589x9685OxatA7skB8MTx/8AlSLD0eNQ93k3+061BrHSv9Sphd4CRn5rINcDvG8L57r9Q6ymBM9I6Rv04n3sOrcVvNqtqDSWz30lVPTvHzHm7D4Ymbj5sXfUoy9iVw6qiryPo5FyHQXbBPCWsr4xI362Owd1IHdf5WK6novS0NTG2WB4kY7Ij3EZg+B3qnVoTpPtIkjOMleLLtERQnQREQBERAEREAREQBERAQ/I9ER+R6IgDMh0UqGZDopQBERAEREAREQBQ51hc7gFbaS0lHBG6SVwa0cTxPJo4nwWgVFXWaXeWQ3gpQbOcfnfat6x/hG4cVPSoufaeUVqyCrXVN7Kzk9F60MhrF2lNa7Y0TdvKTYOAJYD/CBveem7xWLpOz6rrXiXSUzmjhGCC8DkPmx+Vyt01e1Up6Ntom3eR3pHWLz58B4BZlSuvGnlRXzev4I1RlPOs/ktPyYjQ+qdJS22MLQ76Z7zz/Md/sWXRFVlJyd2y0kkrIIiLk9C1DXDs3p61rnsAhnzEjRYOPKUD1uufuW3ou4TlB3izxq58v6VopqaR8M7S17DYg7weRB4gjeCrrVTW6agmEkRu0kbSInuvb48jyPDpuXZ9f8AUFukGxuY5sczDYPIJBYc2utvz3jz5rSP9C6j95i+69aqxVOpC0yONNRfZR1fQemoquCOaE3a8ebTxa4cCDuV+tH7P9SarRz5A+eOSGQXLAHAh4yc2+7LcfLkt4WVUUVLsu6JQiIuAEREAREQBERAEREBD8j0RH5HoiAMyHRSoZkOilAEREAREQBWWl9Lx00ZkkO4ZDi48GtC9NI6QZBG6SQ2a0eZPADmStQ0ZouTSEvpFTuhafko+BA/xzPE+CsUqSa255RXqyKtes4tU6ecn9FzZb0Oh5tJyCeqJZAD8nGN1x4eHN2Z4LfKenbG1rGNDWtFg0CwA8FW1oAAAsBkB/hSuatZ1MtEtEd0aKpq+snqwiIoScIiIAiIgCIiALiFTrHXR1FTE+ulaYp3MAs03aCbH2Lt6+eO1B2z0pVhvExuNubomE+9XsE47bUlwIMRCc4Wg7M2Om1vqA15dXSFwF2tLG2d4E8F1fQukBPTwyj58YPnbePbdfLT615yBXfOyKvMmjmg/wC3M9vkbPH95VjGxg4bUVoythaVWnLtyvc3ZERZJoBERAEREAREQBERAQ/I9ER+R6IgDMh0UqGZDopQBERAFS94AJJsALknIAcSqlqGt+kXzSsooD3nkGU/RbnY+W8+FualpU95K3j3ENaqqUNrjwXN8jxZi0lUE7xTRHdwxH8z+A6rc44w0ANFgBYAZADgFb6M0cyCJkbBuaM+JPFx8SVVX17IY3SSuDWNFyT/AI5nwXVWpttRjotF64s4oUt2nKb7Tzb9cEXCx1drDTQ7pJWg8gcTvYLlaZNpqq0hicx3otIDbGfWf4C2958BuHEqaTRtFH8wyn6UpvfxwtsB+KsRwiXt3vyXnoVamO/0tbm/stf4M3L2iUgyxu6NA95C8T2jwcIpT9380h0tCz1I429GNH+F7jWRvh7Au9zBfsfj+CHrM3/lS/582eI7SIOMcg+7+auIO0Kjdm5zerf03VJ1jbxA9gVtUaSgk9eKN3VjffZNzB/sa+f4HWprSrF98fJmx0OmYJv2UrXHkDv9h3q9XNK7RFK7fFeF3AtJIv0OXkQvTROus1K9sVYdpETZso3keJ4uHgd/VczwbavTv3PUlpdIK+zUt3rTzR0dFRFKHNDmkEOAII3gg5EKtZ5qBajpvROiJJ5H1TYjMbB5cXB25oAvY/RAW3LmmioIaqo0jNMMTGP7nec3eXOA9Ui+5o9qtYempXk20ly97KmJrSp2ULXfPSyVzIfAOgfoQfef+azOh6nRtKwinfFGxzySA42LgADn4WWtz0NCGuOyyaT68nAE/SWsQuGyoy7eH1DweFwDED7yryw0ZqzcvmZ76Qqq+UX3X5pfc6z8Z6T94j+8E+M9J+8R/eC1D4Oofqv65P1J8HUP1X9cn6lD1Wn8X0OuvVfg8X5G3/Gik/eI/vBPjRSfvEf3gtQ+DqH6r+uT9SfB1D9V/XJ+pOq0/i+g69V+Dxfkbf8AGik/eI/vBPjPSfvEf3gtQ+DqH6r+uT9SfB1D9V/XJ+pOq0/i+g69V+Dxfkbf8Z6T94j+8FcUemIJXFsUrHkC5DTc2uBf8QtI+DqH6r+uT9Sajlg0jVNjFmCE4RcmwxxcTvXk8LBQclfLnY7p42pKpGL2c3wudDREWcaxD8j0RH5HoiAMyHRSoZkOilAEREBYad0s2mgkld80d0c3Hc1vtWD1E0U4MfVTb5ag4rnMMJv5XO/pZY/Wh5ra+nom/s4/lJrdL2P8th1et6Y0AADcALAeCtS/TpKPGWb7uHjqVIre1XLhHJd/F/LTxJXLu0LTHpFYykDrRRWdLbi61z7GkAeLiuoEr53k0mXy1cpO+SV34uJ/L2Kfo+mpTcnwIekZtUbLibFXacxlob3Y2DDG0bg1o5DmVbfCR5rXPSyqJ604StxRUVZHzm6nOWerNm0YyqrZDFSjL15Dua0cyeHvK2yDskuLzVb3O44W2HtcST+C2Hs/0M2noYAB3pGCSQ8S54uPYLDyWxrEr46e01DJH0NDo6lCK2ldnPpezSeIXpa14cMmvvhPgS029rStdn0jI2R0FZGIpx6sjQGtfyxtb3Tfg5q7GtG7W9ECSj24HfgcDfjgcQ1w9pafJMPipOajPjx4nuIwMJQexkaS7SBBsTkvKoqg9pa7eD/7cLBv0gXWPMb1T6WVuWPmtzJHTeynT7jtaSQ3Mffi+zezmjoSCPtFdFXA9SNImPSdI4fPfsz0eCz3kHyXfF8/j6ahVuuOZ9XgpN0VfgYvWfSno9JUS8WxnD9o91v4kLkeidIGKkwg75ZMR6DcPd+K2Pti05ugpGne520k6C4YD53P8oXPqit3gDJosPJX8BStTu+L/gzek5OUlGPIy9dpM7N+/MW9u5bB8S6mei0aYMILWSPdidh3yPxt4b91vYtDbimfFE3e6SRrQPFxAHvX0bSUwjjYxuTGNaOjQAPcmNruls7Ovpfc86PwalCW3x9fY5b8RdK/Si+8P0p8RdK/Si+8P0rrCKj/AFCr7vAvf0zD8ji2h6oj05lRZz4hhaQdwcC4Ei1r5DNeHwkeaxlbVYanSHjNJ/e9WHphW5BXV+ZgV6NqjilkjMV+lXjAGOsS63PPqti+I2lfpRfeH6VoL6i7o/8A5G+8L6VCpYzESo22bZmhgcDTqQbqI5R8RdK/Si+8P0rOai6o1VNUyy1GAh8JbdrrnFjYcrcmlb4izp42pOLi7ZmlTwFGnJSis0ERFSLxD8j0RH5HoiAMyHRSoZkOilAF4VtW2KOSR3qsY5x6NF17rT+1LSJjoSwZzSNZ5es7+23mpKUNuajzI6k9iDlyPDszpTI2prJPXqJTY/wg3Nv5jb+ULd1j9X9HCCmgi+hE0H7VruP3iVkF1Xnt1G/VjyjDYgo+r8Sif1XfZPuXy6yazXfaX1IQvlzT1KYKmqhO4smePIONvwsrmAnsuSOa9NVEkyjbqiWa4Vl6Qm3WlviNYeKdz6s0SQYILZbFlumAK7Wn9l2sjKqhibf5SBojkbx7u5juhaB5g8luC+dmnGTTLYWudorgNGVt/qfxxNt+K2Nc17atZWR0zaVrvlJnNc8fRjYb3PK7gLdCu6Kbmrczx6HIGTqrbrGMmz8Sq/SFvqsVXh4t3Ni1XkJrqK2fpMX97V9H1lWyKN8khwsYwucTwDRclfPHZjRmbSdKODHmR3gI2kj+rCPNbr2za4WDaGI7zZ05HAZsj8/WP8vNZ2JW+qxiienFQjZGg6a086qqZ6l+b3d0fRaNzW+TQPxWO9IVjJU8OSpE60VUUVsorOgpScpanReyPRBnrtqR3KdmL+d12sH9x8l3Jan2Z6ueiUMeMWkm+Vk5guHdaejbeZK2xYmJq7yo2WoRUVZBERVjs+adNzWq63/kS/8AY5Y7br11jmtV1n/Jl/7HLE+kL6ONW0UU3h4uTk+Jko5rvj+233hfUrcgvk6lmu9n22+8L6xbkOizsfLa2fmT04KCsiURFmkoREQEPyPREfkeiIAzIdFKhmQ6KUAXPO0N+1r9F0/AyBx/me1vuY5dDXM9NyYtYqRp+a1lvuSO96tYX22+Sb+hBXzilza/k6YiIqpOFxbtu1UcyVtbGO48NZNb5rwLNefAiwvzaOa7SvGspGSsfHI0PY9pa5rt4IOYKkpzcJXB8jIul659jM8LnSUIM0Wez/3WeA+sHTf4HNc3ngcxxa9pa4ZtcC0jqDvC1ITjNXRyXeh9OT0sglp5DG8cRkR9FwO5w8Cug0Pb1VNAEtPFIRxaXRk+XeC5gi8lTjLVA6VpPt1rHtIhiihv87fI4dL2HtBXPK6vkme6SV7nvcbuc43JK8EXsYRjogEXvRUEkzwyGN0jjk1jS4+wLpGgOzFlJGazS5DI4xiFODiLj81slsyT80Z8SN4SU1HUEamvbomglr5h8tUt2dJGcy0b8ZH0SbE+DR9ILnFXXPlkfJI4ue9xc5xzJJuSsprdrPLX1DpXjC0DDFGPVjjGTR48SeJ8lhcJXkI27T1YIW6dleqXptY1zxeGAh8nJzvmR+ZFz4NPNanQ0Ek0jIomlz3uDWtHEncF9Nal6rMoKWOFti71pXj58hzPTgPABR16mxGy1YRnURFmHQREQHynrMf/ADKv/ky/9jljFktZj/5lX/ypf+xyxl1sx0RyetMe+z7bfeF9dNyHRfIlMe+z7bfeF9dsyHRU8XwPUSiIqR6EREBD8j0RH5HoiAMyHRSoZkOilAFyfWWo2esNM47heAX8HAs/yusLj/bLTmOrpZm7sUVgf4on3H9w9iuYPOo4800Q1vZvyZ2BFY6E0o2pp4ZmZSRtd0JG8eRuPJXyqNWdmTBa3V66tY6UiGR0MUojlmGHC19wDZt7uAJFyFsi1aq1Lc4zMbOW088u0liwAuxXBcGP4AkDgvD1FrXdpMbJJGMYHYZAxrjIGhx+c47jhaOfFX9TX6PqWQelCB7pmjA1wEm++EhrrXtiuL7huUfE/wCVx7QW9O9Ith4YMGDP8VbUGpD4dngnH7EwzXZfFGZHP7hvdhs4jjzXoyLCHUDQdUX7KNpLfW2ckjLXvvABtbcd+W5YDSGpWgmRTSRufIY7dxszt5cbAAkZX478luur+pYpxKHSB4fFsgQHNcGb9xJcRx4AK0HZ+4xuY+cEinbBEQzDhYJBJd4B7zt1l3vJ82LI1pnZ5opppdrHKBNDJISJy5jBGwPNyAC7ceCuajQmgqeF8sMEdQWva0NdI93edlcvJAFgTe3ArctN6uGodG7HhwQTR5XvtmBl8+Ga17TuhqemaDUVbIg5tK1uJu8mmzIANzf8F6pzlldjIz+idLUMY2cZhieI8T448IAs3E4AtADrC/iq5dbaEgF08ZBO6+8Eg23bvFaS/SOjTI4/CLNntZpWN2b8QknaWnE+3eaL3son0jox0cbBXxjDQGm/Zv3kkHaZcxl45rzdz5PwGRu/w/QYDIJIiwPwEgX71ibbhfIE+StK3WqkYZWsDHuZAJR6rWuabEAPO7Ig+a1Cr0ho5xfh0lG0PfES3BJhIjh2VnAWvv7w/wArOUWp21gaYakGOWiEJcYz3g15ex7bkEDf5rxxlHVMZGxxaZpBKI8cbZbXwC2IXbe1wM7cM1XR6xU8+MU8jZXNZiwtO8jha/ju81iG6kkS323yXpAnwYe9tQzD69/V42VxoLVP0d8DtoHbKkMJ7tsV5MeLPysuBkedFrqHOk20LoGRuLHve5hAk3ER2bvJIPC+SyU+s1M3Z/KsJkbijaDcvG+1rZXItcrE6Q1IMgltLhc6s27DhNhduHC6xBO7iCFFDqW+FzXRStbeERzN2dw4AuN47uuz1uZQZF5onXSmmh2jpGxlrGukYXXwYnYRc25ke1XR1ppNltduzBjLMV/nDfhAzvbesG7UA7NrNsN1I2G+DPDOJsWflZe9RqY7avljmDZPSXSsuzE0B8Yjc1zb78r3QZFTtI0JmkD4oNmKdsxnLYyHCRxby37/AG3Xq+s0WI2SH0YMe4tacDN5GYthuLceSsf9PAGhrZiMMMTWktv345HSYnC9iCXEWVppbVWaINkiL5Z3vnMhYyMM+Xa1pGF7hhHdG/fxXtxkZtlRo0i4FPYGPfs2Zyfs7d3jbcthWj6N1Tk9IozIzC2npo9o64LZJGXLGtAzwkneeQW8IGERF4eBERAQ/I9ER+R6IgDMh0UqGZDopQBaP2u6GM1DtGi7qd+P+Q91/vB/lW8Lznga9rmOF2uaWuB4gixHsUlOexNS5HjV1Y5H2S65CF3ok5syR14XHIPO4s6OOXjfmuwL5709q56JUyUspsxxx00p5HK/gbYTyLbraNWe06WkwwaQa57BuZM3vOAGWL6Y8c+q0MTht5+rT4leFVKW7lr9jriLH6K1hpqkXgmZJ4NPeHVp3jzCyCzGmsmWQiLH6R0/TU4Jnnjjtwc4A+QzKJN6AyChzwASTYAXJO4Acyud6c7aKaO7aVjp3cHG8cfXf3j7B1XNNY9eaytuJpLM4RM7rPMZu8yVbp4OpPXJHLkkdM1u7XYYA6OktNLlj/2mnqPXPTd4rjuldLzVMjpZ3l73Zk8uTRkB4BWhQBaVOjGllHU4buLqLq4oaCSaRscLHSPcdzWi5P5DxXZdROyllNhmq7STCxazOOM8/wCN3jkOHNc1a0aaz1PUrmD7Ouy0vwVNc2zNxjhdm7k6UcBybx47s+wAWUosepVlUd2dpWCIijPQiIgCIiAIiIAiIgCIiAIiICH5HoiPyPREAZkOilQzIdFKAIiIDA646oxaQgMb+69tzFJa5Y7/AC08R+S5BUsfA80ukG4HD1JHDFG9uQJNsv4x5jiu+rH6a0DBVxmOojD28L7nNPNjhvaeit4fEullwIK1CFZWkcGrtXQwhwxMvva5pu1w5scNzh0K8211ZHuZWTActpJ+a3qu7MKymxHR1RjjJuYJrWPUOBY7qQCtY0jR1Ud/SdGOHN8O0a3r3cbPctWGIpVNbevczPlQxVP+3O69+phKjSNU/wBeqmcORkeR7LrHOgGZuTzKyMtbBxhnaeRLT7wF5sIefk6eV54Zn+0KxemtDmLxT9pP6GOcFAhceHmdwW0UWpmkZv2dEYwfnSDB+MhB/BbNorsUmeQayoDR9CIYj0xOsB7CoJ4mlHVluEar4W78/XicwwAbvWPIf+71uerHZTV1WF8w9GiPFw+UcP4GcOrrea61q/qNRUdjDCMf1j++/wAnH1fKyz6z6uNbygrFmNO2uZh9XNU6ahZhp2WJHeed73/ad/gWHgswiLPbbd2ShEReAIiIAiIgCIiAIiIAiIgCIiAIiICH5HoiPyPREAZkOilebJRYb+CnajmgK0VG1HNNqOaArRUbUc02o5oCtFRtRzTajmgDoWnMA+QVTWAZC3TcqdqOabUc0BWio2o5ptRzQFaKjajmm1HNAVoqNqOabUc0BWio2o5ptRzQFaKjajmm1HNAVoqNqOabUc0BWio2o5ptRzQFaKjajmm1HNAVoqNqOabUc0BWio2o5ptRzQFaKjajmm1HNAVPyPRFQ6UWO/giA//Z"/>
          <p:cNvSpPr>
            <a:spLocks noChangeAspect="1" noChangeArrowheads="1"/>
          </p:cNvSpPr>
          <p:nvPr/>
        </p:nvSpPr>
        <p:spPr bwMode="auto">
          <a:xfrm>
            <a:off x="63500" y="-704850"/>
            <a:ext cx="2009775" cy="1457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08" name="AutoShape 8" descr="data:image/jpeg;base64,/9j/4AAQSkZJRgABAQAAAQABAAD/2wCEAAkGBhISERAUERMWFBUUEBYXFBUVFxUUFhcWFRUVFRcUEhcXICYgFx4lGRUXHy8iIycpLCwsFR4xNTAqNSYrLCkBCQoKDgwOGg8PGikkHCQsLCwsLy8vKSwuNSouLCwsLCosKSkqNC0sLiosLywsLC8vLCwsLCwsLCksLywvLCwsLP/AABEIAL8BCAMBIgACEQEDEQH/xAAcAAEAAQUBAQAAAAAAAAAAAAAAAQIEBQYHAwj/xABFEAABAwICBwQECwcEAgMAAAABAAIDBBESMQUGEyFBUXEHImGBFDKRsRUWI0JSU3KSodHSM1RigqKywRdDdLMk8HODwv/EABoBAQADAQEBAAAAAAAAAAAAAAADBAUCAQb/xAA1EQACAQIDBAcHAwUAAAAAAAAAAQIDEQQhMRITQVEFFCJxkdHwMmFigaHB4SNCsRUzQ1KC/9oADAMBAAIRAxEAPwDtzGCw3DJVYByCMyHRSgIwDkEwDkFKICMA5BMA5BSiAjAOQTAOQUogIwDkEwDkFKICMA5BMA5BSiAjAOQTAOQUogIwDkEwDkFKICMA5BMA5BSiAjAOQTAOQUogIwDkEwDkFKICMA5BMA5BSiAjAOQTAOQUogIwDkEwDkFKICMA5BMA5BSiAjAOQTAOQUogKHsFjuGSKp+R6IgDMh0UqGZDopQBERAEREAREQBERAEReFbXRwtL5XtY0ZucQB+K9SvoD3Rc+032vwsJbSxmZ2Qc67GX8B6zvYFgH6S07W/s2yRMOWACBv33nEfarUcJNq8rRXvIHXhe0c+465LO1ou5waObiAPxVhJrPRt3OqYR/wDYz81yv/SbSMu+WSO5+nI9589x9685OxatA7skB8MTx/8AlSLD0eNQ93k3+061BrHSv9Sphd4CRn5rINcDvG8L57r9Q6ymBM9I6Rv04n3sOrcVvNqtqDSWz30lVPTvHzHm7D4Ymbj5sXfUoy9iVw6qiryPo5FyHQXbBPCWsr4xI362Owd1IHdf5WK6novS0NTG2WB4kY7Ij3EZg+B3qnVoTpPtIkjOMleLLtERQnQREQBERAEREAREQBERAQ/I9ER+R6IgDMh0UqGZDopQBERAEREAREQBQ51hc7gFbaS0lHBG6SVwa0cTxPJo4nwWgVFXWaXeWQ3gpQbOcfnfat6x/hG4cVPSoufaeUVqyCrXVN7Kzk9F60MhrF2lNa7Y0TdvKTYOAJYD/CBveem7xWLpOz6rrXiXSUzmjhGCC8DkPmx+Vyt01e1Up6Ntom3eR3pHWLz58B4BZlSuvGnlRXzev4I1RlPOs/ktPyYjQ+qdJS22MLQ76Z7zz/Md/sWXRFVlJyd2y0kkrIIiLk9C1DXDs3p61rnsAhnzEjRYOPKUD1uufuW3ou4TlB3izxq58v6VopqaR8M7S17DYg7weRB4gjeCrrVTW6agmEkRu0kbSInuvb48jyPDpuXZ9f8AUFukGxuY5sczDYPIJBYc2utvz3jz5rSP9C6j95i+69aqxVOpC0yONNRfZR1fQemoquCOaE3a8ebTxa4cCDuV+tH7P9SarRz5A+eOSGQXLAHAh4yc2+7LcfLkt4WVUUVLsu6JQiIuAEREAREQBERAEREBD8j0RH5HoiAMyHRSoZkOilAEREAREQBWWl9Lx00ZkkO4ZDi48GtC9NI6QZBG6SQ2a0eZPADmStQ0ZouTSEvpFTuhafko+BA/xzPE+CsUqSa255RXqyKtes4tU6ecn9FzZb0Oh5tJyCeqJZAD8nGN1x4eHN2Z4LfKenbG1rGNDWtFg0CwA8FW1oAAAsBkB/hSuatZ1MtEtEd0aKpq+snqwiIoScIiIAiIgCIiALiFTrHXR1FTE+ulaYp3MAs03aCbH2Lt6+eO1B2z0pVhvExuNubomE+9XsE47bUlwIMRCc4Wg7M2Om1vqA15dXSFwF2tLG2d4E8F1fQukBPTwyj58YPnbePbdfLT615yBXfOyKvMmjmg/wC3M9vkbPH95VjGxg4bUVoythaVWnLtyvc3ZERZJoBERAEREAREQBERAQ/I9ER+R6IgDMh0UqGZDopQBERAFS94AJJsALknIAcSqlqGt+kXzSsooD3nkGU/RbnY+W8+FualpU95K3j3ENaqqUNrjwXN8jxZi0lUE7xTRHdwxH8z+A6rc44w0ANFgBYAZADgFb6M0cyCJkbBuaM+JPFx8SVVX17IY3SSuDWNFyT/AI5nwXVWpttRjotF64s4oUt2nKb7Tzb9cEXCx1drDTQ7pJWg8gcTvYLlaZNpqq0hicx3otIDbGfWf4C2958BuHEqaTRtFH8wyn6UpvfxwtsB+KsRwiXt3vyXnoVamO/0tbm/stf4M3L2iUgyxu6NA95C8T2jwcIpT9380h0tCz1I429GNH+F7jWRvh7Au9zBfsfj+CHrM3/lS/582eI7SIOMcg+7+auIO0Kjdm5zerf03VJ1jbxA9gVtUaSgk9eKN3VjffZNzB/sa+f4HWprSrF98fJmx0OmYJv2UrXHkDv9h3q9XNK7RFK7fFeF3AtJIv0OXkQvTROus1K9sVYdpETZso3keJ4uHgd/VczwbavTv3PUlpdIK+zUt3rTzR0dFRFKHNDmkEOAII3gg5EKtZ5qBajpvROiJJ5H1TYjMbB5cXB25oAvY/RAW3LmmioIaqo0jNMMTGP7nec3eXOA9Ui+5o9qtYempXk20ly97KmJrSp2ULXfPSyVzIfAOgfoQfef+azOh6nRtKwinfFGxzySA42LgADn4WWtz0NCGuOyyaT68nAE/SWsQuGyoy7eH1DweFwDED7yryw0ZqzcvmZ76Qqq+UX3X5pfc6z8Z6T94j+8E+M9J+8R/eC1D4Oofqv65P1J8HUP1X9cn6lD1Wn8X0OuvVfg8X5G3/Gik/eI/vBPjRSfvEf3gtQ+DqH6r+uT9SfB1D9V/XJ+pOq0/i+g69V+Dxfkbf8AGik/eI/vBPjPSfvEf3gtQ+DqH6r+uT9SfB1D9V/XJ+pOq0/i+g69V+Dxfkbf8Z6T94j+8FcUemIJXFsUrHkC5DTc2uBf8QtI+DqH6r+uT9Sajlg0jVNjFmCE4RcmwxxcTvXk8LBQclfLnY7p42pKpGL2c3wudDREWcaxD8j0RH5HoiAMyHRSoZkOilAEREBYad0s2mgkld80d0c3Hc1vtWD1E0U4MfVTb5ag4rnMMJv5XO/pZY/Wh5ra+nom/s4/lJrdL2P8th1et6Y0AADcALAeCtS/TpKPGWb7uHjqVIre1XLhHJd/F/LTxJXLu0LTHpFYykDrRRWdLbi61z7GkAeLiuoEr53k0mXy1cpO+SV34uJ/L2Kfo+mpTcnwIekZtUbLibFXacxlob3Y2DDG0bg1o5DmVbfCR5rXPSyqJ604StxRUVZHzm6nOWerNm0YyqrZDFSjL15Dua0cyeHvK2yDskuLzVb3O44W2HtcST+C2Hs/0M2noYAB3pGCSQ8S54uPYLDyWxrEr46e01DJH0NDo6lCK2ldnPpezSeIXpa14cMmvvhPgS029rStdn0jI2R0FZGIpx6sjQGtfyxtb3Tfg5q7GtG7W9ECSj24HfgcDfjgcQ1w9pafJMPipOajPjx4nuIwMJQexkaS7SBBsTkvKoqg9pa7eD/7cLBv0gXWPMb1T6WVuWPmtzJHTeynT7jtaSQ3Mffi+zezmjoSCPtFdFXA9SNImPSdI4fPfsz0eCz3kHyXfF8/j6ahVuuOZ9XgpN0VfgYvWfSno9JUS8WxnD9o91v4kLkeidIGKkwg75ZMR6DcPd+K2Pti05ugpGne520k6C4YD53P8oXPqit3gDJosPJX8BStTu+L/gzek5OUlGPIy9dpM7N+/MW9u5bB8S6mei0aYMILWSPdidh3yPxt4b91vYtDbimfFE3e6SRrQPFxAHvX0bSUwjjYxuTGNaOjQAPcmNruls7Ovpfc86PwalCW3x9fY5b8RdK/Si+8P0p8RdK/Si+8P0rrCKj/AFCr7vAvf0zD8ji2h6oj05lRZz4hhaQdwcC4Ei1r5DNeHwkeaxlbVYanSHjNJ/e9WHphW5BXV+ZgV6NqjilkjMV+lXjAGOsS63PPqti+I2lfpRfeH6VoL6i7o/8A5G+8L6VCpYzESo22bZmhgcDTqQbqI5R8RdK/Si+8P0rOai6o1VNUyy1GAh8JbdrrnFjYcrcmlb4izp42pOLi7ZmlTwFGnJSis0ERFSLxD8j0RH5HoiAMyHRSoZkOilAF4VtW2KOSR3qsY5x6NF17rT+1LSJjoSwZzSNZ5es7+23mpKUNuajzI6k9iDlyPDszpTI2prJPXqJTY/wg3Nv5jb+ULd1j9X9HCCmgi+hE0H7VruP3iVkF1Xnt1G/VjyjDYgo+r8Sif1XfZPuXy6yazXfaX1IQvlzT1KYKmqhO4smePIONvwsrmAnsuSOa9NVEkyjbqiWa4Vl6Qm3WlviNYeKdz6s0SQYILZbFlumAK7Wn9l2sjKqhibf5SBojkbx7u5juhaB5g8luC+dmnGTTLYWudorgNGVt/qfxxNt+K2Nc17atZWR0zaVrvlJnNc8fRjYb3PK7gLdCu6Kbmrczx6HIGTqrbrGMmz8Sq/SFvqsVXh4t3Ni1XkJrqK2fpMX97V9H1lWyKN8khwsYwucTwDRclfPHZjRmbSdKODHmR3gI2kj+rCPNbr2za4WDaGI7zZ05HAZsj8/WP8vNZ2JW+qxiienFQjZGg6a086qqZ6l+b3d0fRaNzW+TQPxWO9IVjJU8OSpE60VUUVsorOgpScpanReyPRBnrtqR3KdmL+d12sH9x8l3Jan2Z6ueiUMeMWkm+Vk5guHdaejbeZK2xYmJq7yo2WoRUVZBERVjs+adNzWq63/kS/8AY5Y7br11jmtV1n/Jl/7HLE+kL6ONW0UU3h4uTk+Jko5rvj+233hfUrcgvk6lmu9n22+8L6xbkOizsfLa2fmT04KCsiURFmkoREQEPyPREfkeiIAzIdFKhmQ6KUAXPO0N+1r9F0/AyBx/me1vuY5dDXM9NyYtYqRp+a1lvuSO96tYX22+Sb+hBXzilza/k6YiIqpOFxbtu1UcyVtbGO48NZNb5rwLNefAiwvzaOa7SvGspGSsfHI0PY9pa5rt4IOYKkpzcJXB8jIul659jM8LnSUIM0Wez/3WeA+sHTf4HNc3ngcxxa9pa4ZtcC0jqDvC1ITjNXRyXeh9OT0sglp5DG8cRkR9FwO5w8Cug0Pb1VNAEtPFIRxaXRk+XeC5gi8lTjLVA6VpPt1rHtIhiihv87fI4dL2HtBXPK6vkme6SV7nvcbuc43JK8EXsYRjogEXvRUEkzwyGN0jjk1jS4+wLpGgOzFlJGazS5DI4xiFODiLj81slsyT80Z8SN4SU1HUEamvbomglr5h8tUt2dJGcy0b8ZH0SbE+DR9ILnFXXPlkfJI4ue9xc5xzJJuSsprdrPLX1DpXjC0DDFGPVjjGTR48SeJ8lhcJXkI27T1YIW6dleqXptY1zxeGAh8nJzvmR+ZFz4NPNanQ0Ek0jIomlz3uDWtHEncF9Nal6rMoKWOFti71pXj58hzPTgPABR16mxGy1YRnURFmHQREQHynrMf/ADKv/ky/9jljFktZj/5lX/ypf+xyxl1sx0RyetMe+z7bfeF9dNyHRfIlMe+z7bfeF9dsyHRU8XwPUSiIqR6EREBD8j0RH5HoiAMyHRSoZkOilAFyfWWo2esNM47heAX8HAs/yusLj/bLTmOrpZm7sUVgf4on3H9w9iuYPOo4800Q1vZvyZ2BFY6E0o2pp4ZmZSRtd0JG8eRuPJXyqNWdmTBa3V66tY6UiGR0MUojlmGHC19wDZt7uAJFyFsi1aq1Lc4zMbOW088u0liwAuxXBcGP4AkDgvD1FrXdpMbJJGMYHYZAxrjIGhx+c47jhaOfFX9TX6PqWQelCB7pmjA1wEm++EhrrXtiuL7huUfE/wCVx7QW9O9Ith4YMGDP8VbUGpD4dngnH7EwzXZfFGZHP7hvdhs4jjzXoyLCHUDQdUX7KNpLfW2ckjLXvvABtbcd+W5YDSGpWgmRTSRufIY7dxszt5cbAAkZX478luur+pYpxKHSB4fFsgQHNcGb9xJcRx4AK0HZ+4xuY+cEinbBEQzDhYJBJd4B7zt1l3vJ82LI1pnZ5opppdrHKBNDJISJy5jBGwPNyAC7ceCuajQmgqeF8sMEdQWva0NdI93edlcvJAFgTe3ArctN6uGodG7HhwQTR5XvtmBl8+Ga17TuhqemaDUVbIg5tK1uJu8mmzIANzf8F6pzlldjIz+idLUMY2cZhieI8T448IAs3E4AtADrC/iq5dbaEgF08ZBO6+8Eg23bvFaS/SOjTI4/CLNntZpWN2b8QknaWnE+3eaL3son0jox0cbBXxjDQGm/Zv3kkHaZcxl45rzdz5PwGRu/w/QYDIJIiwPwEgX71ibbhfIE+StK3WqkYZWsDHuZAJR6rWuabEAPO7Ig+a1Cr0ho5xfh0lG0PfES3BJhIjh2VnAWvv7w/wArOUWp21gaYakGOWiEJcYz3g15ex7bkEDf5rxxlHVMZGxxaZpBKI8cbZbXwC2IXbe1wM7cM1XR6xU8+MU8jZXNZiwtO8jha/ju81iG6kkS323yXpAnwYe9tQzD69/V42VxoLVP0d8DtoHbKkMJ7tsV5MeLPysuBkedFrqHOk20LoGRuLHve5hAk3ER2bvJIPC+SyU+s1M3Z/KsJkbijaDcvG+1rZXItcrE6Q1IMgltLhc6s27DhNhduHC6xBO7iCFFDqW+FzXRStbeERzN2dw4AuN47uuz1uZQZF5onXSmmh2jpGxlrGukYXXwYnYRc25ke1XR1ppNltduzBjLMV/nDfhAzvbesG7UA7NrNsN1I2G+DPDOJsWflZe9RqY7avljmDZPSXSsuzE0B8Yjc1zb78r3QZFTtI0JmkD4oNmKdsxnLYyHCRxby37/AG3Xq+s0WI2SH0YMe4tacDN5GYthuLceSsf9PAGhrZiMMMTWktv345HSYnC9iCXEWVppbVWaINkiL5Z3vnMhYyMM+Xa1pGF7hhHdG/fxXtxkZtlRo0i4FPYGPfs2Zyfs7d3jbcthWj6N1Tk9IozIzC2npo9o64LZJGXLGtAzwkneeQW8IGERF4eBERAQ/I9ER+R6IgDMh0UqGZDopQBaP2u6GM1DtGi7qd+P+Q91/vB/lW8Lznga9rmOF2uaWuB4gixHsUlOexNS5HjV1Y5H2S65CF3ok5syR14XHIPO4s6OOXjfmuwL5709q56JUyUspsxxx00p5HK/gbYTyLbraNWe06WkwwaQa57BuZM3vOAGWL6Y8c+q0MTht5+rT4leFVKW7lr9jriLH6K1hpqkXgmZJ4NPeHVp3jzCyCzGmsmWQiLH6R0/TU4Jnnjjtwc4A+QzKJN6AyChzwASTYAXJO4Acyud6c7aKaO7aVjp3cHG8cfXf3j7B1XNNY9eaytuJpLM4RM7rPMZu8yVbp4OpPXJHLkkdM1u7XYYA6OktNLlj/2mnqPXPTd4rjuldLzVMjpZ3l73Zk8uTRkB4BWhQBaVOjGllHU4buLqLq4oaCSaRscLHSPcdzWi5P5DxXZdROyllNhmq7STCxazOOM8/wCN3jkOHNc1a0aaz1PUrmD7Ouy0vwVNc2zNxjhdm7k6UcBybx47s+wAWUosepVlUd2dpWCIijPQiIgCIiAIiIAiIgCIiAIiICH5HoiPyPREAZkOilQzIdFKAIiIDA646oxaQgMb+69tzFJa5Y7/AC08R+S5BUsfA80ukG4HD1JHDFG9uQJNsv4x5jiu+rH6a0DBVxmOojD28L7nNPNjhvaeit4fEullwIK1CFZWkcGrtXQwhwxMvva5pu1w5scNzh0K8211ZHuZWTActpJ+a3qu7MKymxHR1RjjJuYJrWPUOBY7qQCtY0jR1Ud/SdGOHN8O0a3r3cbPctWGIpVNbevczPlQxVP+3O69+phKjSNU/wBeqmcORkeR7LrHOgGZuTzKyMtbBxhnaeRLT7wF5sIefk6eV54Zn+0KxemtDmLxT9pP6GOcFAhceHmdwW0UWpmkZv2dEYwfnSDB+MhB/BbNorsUmeQayoDR9CIYj0xOsB7CoJ4mlHVluEar4W78/XicwwAbvWPIf+71uerHZTV1WF8w9GiPFw+UcP4GcOrrea61q/qNRUdjDCMf1j++/wAnH1fKyz6z6uNbygrFmNO2uZh9XNU6ahZhp2WJHeed73/ad/gWHgswiLPbbd2ShEReAIiIAiIgCIiAIiIAiIgCIiAIiICH5HoiPyPREAZkOilebJRYb+CnajmgK0VG1HNNqOaArRUbUc02o5oCtFRtRzTajmgDoWnMA+QVTWAZC3TcqdqOabUc0BWio2o5ptRzQFaKjajmm1HNAVoqNqOabUc0BWio2o5ptRzQFaKjajmm1HNAVoqNqOabUc0BWio2o5ptRzQFaKjajmm1HNAVoqNqOabUc0BWio2o5ptRzQFaKjajmm1HNAVPyPRFQ6UWO/giA//Z"/>
          <p:cNvSpPr>
            <a:spLocks noChangeAspect="1" noChangeArrowheads="1"/>
          </p:cNvSpPr>
          <p:nvPr/>
        </p:nvSpPr>
        <p:spPr bwMode="auto">
          <a:xfrm>
            <a:off x="63500" y="-879475"/>
            <a:ext cx="2514600" cy="18192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54" name="AutoShape 2" descr="data:image/jpeg;base64,/9j/4AAQSkZJRgABAQAAAQABAAD/2wCEAAkGBhMSEBUUExMWFBUUFBQXFxYYFxkbGBcgFhsZHRweHh0jJyYgGRwjJRkiITQjIygpLC0sFSA3NTwqNSYrLCkBCQoKDAwNFw8PFTUkFyQtMTY1KzU1KTU1MTUpMTAsNSwpNSw1Kio1NTUsKjUpNTUpNTUsLTEpNS0pNTUsMSkyM//AABEIADgAlAMBIgACEQEDEQH/xAAcAAABBAMBAAAAAAAAAAAAAAAAAwUGBwIECAH/xABCEAACAQIDBQQECA0FAAAAAAABAgMAEQQFEgYhMUFRE2FxgQciMlIUI4KRobLB0QgVFjM0QmJzg5Kx0uE1cnSis//EABcBAQEBAQAAAAAAAAAAAAAAAAABBAX/xAAdEQEAAgEFAQAAAAAAAAAAAAAAAQMCBBEhIlEF/9oADAMBAAIRAxEAPwC7J5wo6kmwHMmkxh2be7H/AGqbAefE1rYebXiG6ICB8++nKgQ+CLyLD5TffXml14HWOh3N8/A+dKyzqouzBR3kCsI8Yjey6nwYGgyimDcOI4g8R4ilKSlgB38GHAjj/kd1eRTG+ltzfQfD7qBaiiigKKKKAooooCiiigKKKKAooooCiiigYMjl+NN/1gf63pwxuNOsRR27Rhck7wi+8RzPIDrTLh5OzmB91iD4Xsay2bxweXEzMfd39FGv7FFVD5BlUam5Gtubv6zHzPDwFhSsuCjYWZFPiBXO8v4RWY6jpjw1rm143vblf1+NX5s5nK4vCQ4heEsavboSN48jceVRSnwJ03xNu9xySvkeK/SO6s451kurAq43lT7Q7weY7x/iqd9IXpxxOEzCXD4ZIGSHSpLozEta7bww3Am3DkamPow2tfN8E0s4RZYp2S8QK6RpRgRctx1EdDp4UE2ikN9LceR5MOvj3UtXOub+nrMEmkj0YYiOR1Ddm9/UYgH2+O6re9HG3seaYQSCyzJZZox+q3Uc9DcR5jlQSyo/tntgmXwh2XW7nSiXtcgXJJ5AfaKrb0k+mTG5fmMmGhSAxosRBdHLeuisbkOBxPSm985xOdZb8JkEYkw2IZAsYKhlZEJ4lvWB7xuqS06TGrK7GLZ6pds16Ye2nWKeFYxIwVXViQCeGoHlyv31Zdc2ZVk0vaoxQqEZWJYW9k38+FWl+XuJ6Rfyt/dSGz6dWmrsiKfOdlg0VX35e4npF/K391SrZjNXxEBd9N9ZX1QQN1upPWq5R3ooooCiiigKKKKCNZxDplP7W+ontDmXwXA5geGvCtp8XOjd3jtCfKp9nmG1JqHFf6Gq92+yY4nATIvtBCy95X1redvpqo5xq9vQvt6kOU4tJT+hBplHVXBIUfLBH8QVS+WZNLiBKYxfsIWmfuVCAT5ar+ANa8OMdFdVYhZFCuB+sAQwB8wD5VFe43FtLI8jm7SMzsepYkn6TVy/g15jaTFwe8sUg+SWU/WHzVUOFyeSSCadR8XAYw56dqSF/ofmqbegfMeyzmNeU0csf/XWPqfTQQvaH9LxH7+b67U4bD7Yy5bjEnj3r7MicpEPEePMHkQO+m/aD9Ln/fy/XanjaPYeTDYPCYxbtDiolJPuPvup7ja4PiOW8Nv0t5tFis0eeFtcckWHZT/DXcehB3EciDU+9CmHEmVTKb2OKPD92lUdV7egv/TZf+Wf/NKCTY/Io0jZgWuBzI+6mGpfnH5h/D7RURpIlezeysOIgEjlwdTDcQBu8qlmU5SmHj0ISRqLesbnfb7qaNjsQqYMF2VRrYXYgDj1NPz4xAwUuoY2sCwub8N3GgWopBcbGQSHWwNidQsL9elZS4pF9plXdfeQN3C/hQK0UjLjEVgrOqs3AFgCfAc6DjE1aNa6vd1C/wA3GgWopODEq4ujKwva6kEXHLdXlAoy3FjwNRbG4Io5WxI5buINFFBFvRtsCMPjsyLp8VKqJHcbmSXU0i+VgtUdtLsfPhcXNB2UjCORlVgjEMt/VN7cxY0UUFxZDsEY9lcQhQ9tiInxDLpOq6WeNbcb2Qburmqk2Ngnw+Y4WYxSgR4iEsezb2dQ1cul6KKDVz/Jp/hc9oZD8fLv0N77d1dJ7I7PR4jIMPhsSl0kwyBlO4i+8EdGG4joRRRQc/Z7sLiMvzARSRvJGkiMJFRmV01cdwPLcR1Bro/Z7McPLA7QkFdZG6Nl32HIqK9ooNDN4W7B/VPDoeoqJ/BX9xv5W+6vaKSHTH4ZPxdF2gYMs0jJqiZ4ybH1ZAOAbgDxvwrKJVbMIGdBDfD4HTG2HaTSbvdFbd2RXcLm/LpRRQa2zGQGR5o5VKdvhpljIQgPeU3Lt76lRbuPdWcsc2IwWKxEyMJAkGHVSDf4tlMht+0+/wCTXtFUbkq4VJcUuOgeSZ5nMZ7N3Lxn82ImHAgbrAjfxrXeCP8AGM2sFQSAq/BneRl7AAhJb/FtxHAm476KKg1Mnx3ZIUiwBxSBt0wiZCfVXc629teBI3G3W9FFFUf/2Q=="/>
          <p:cNvSpPr>
            <a:spLocks noChangeAspect="1" noChangeArrowheads="1"/>
          </p:cNvSpPr>
          <p:nvPr/>
        </p:nvSpPr>
        <p:spPr bwMode="auto">
          <a:xfrm>
            <a:off x="63500" y="-261938"/>
            <a:ext cx="1409700" cy="533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56" name="AutoShape 4" descr="data:image/jpeg;base64,/9j/4AAQSkZJRgABAQAAAQABAAD/2wCEAAkGBhMSEBUUExMWFBUUFBQXFxYYFxkbGBcgFhsZHRweHh0jJyYgGRwjJRkiITQjIygpLC0sFSA3NTwqNSYrLCkBCQoKDAwNFw8PFTUkFyQtMTY1KzU1KTU1MTUpMTAsNSwpNSw1Kio1NTUsKjUpNTUpNTUsLTEpNS0pNTUsMSkyM//AABEIADgAlAMBIgACEQEDEQH/xAAcAAABBAMBAAAAAAAAAAAAAAAAAwUGBwIECAH/xABCEAACAQIDBQQECA0FAAAAAAABAgMAEQQFEgYhMUFRE2FxgQciMlIUI4KRobLB0QgVFjM0QmJzg5Kx0uE1cnSis//EABcBAQEBAQAAAAAAAAAAAAAAAAABBAX/xAAdEQEAAgEFAQAAAAAAAAAAAAAAAQMCBBEhIlEF/9oADAMBAAIRAxEAPwC7J5wo6kmwHMmkxh2be7H/AGqbAefE1rYebXiG6ICB8++nKgQ+CLyLD5TffXml14HWOh3N8/A+dKyzqouzBR3kCsI8Yjey6nwYGgyimDcOI4g8R4ilKSlgB38GHAjj/kd1eRTG+ltzfQfD7qBaiiigKKKKAooooCiiigKKKKAooooCiiigYMjl+NN/1gf63pwxuNOsRR27Rhck7wi+8RzPIDrTLh5OzmB91iD4Xsay2bxweXEzMfd39FGv7FFVD5BlUam5Gtubv6zHzPDwFhSsuCjYWZFPiBXO8v4RWY6jpjw1rm143vblf1+NX5s5nK4vCQ4heEsavboSN48jceVRSnwJ03xNu9xySvkeK/SO6s451kurAq43lT7Q7weY7x/iqd9IXpxxOEzCXD4ZIGSHSpLozEta7bww3Am3DkamPow2tfN8E0s4RZYp2S8QK6RpRgRctx1EdDp4UE2ikN9LceR5MOvj3UtXOub+nrMEmkj0YYiOR1Ddm9/UYgH2+O6re9HG3seaYQSCyzJZZox+q3Uc9DcR5jlQSyo/tntgmXwh2XW7nSiXtcgXJJ5AfaKrb0k+mTG5fmMmGhSAxosRBdHLeuisbkOBxPSm985xOdZb8JkEYkw2IZAsYKhlZEJ4lvWB7xuqS06TGrK7GLZ6pds16Ye2nWKeFYxIwVXViQCeGoHlyv31Zdc2ZVk0vaoxQqEZWJYW9k38+FWl+XuJ6Rfyt/dSGz6dWmrsiKfOdlg0VX35e4npF/K391SrZjNXxEBd9N9ZX1QQN1upPWq5R3ooooCiiigKKKKCNZxDplP7W+ontDmXwXA5geGvCtp8XOjd3jtCfKp9nmG1JqHFf6Gq92+yY4nATIvtBCy95X1redvpqo5xq9vQvt6kOU4tJT+hBplHVXBIUfLBH8QVS+WZNLiBKYxfsIWmfuVCAT5ar+ANa8OMdFdVYhZFCuB+sAQwB8wD5VFe43FtLI8jm7SMzsepYkn6TVy/g15jaTFwe8sUg+SWU/WHzVUOFyeSSCadR8XAYw56dqSF/ofmqbegfMeyzmNeU0csf/XWPqfTQQvaH9LxH7+b67U4bD7Yy5bjEnj3r7MicpEPEePMHkQO+m/aD9Ln/fy/XanjaPYeTDYPCYxbtDiolJPuPvup7ja4PiOW8Nv0t5tFis0eeFtcckWHZT/DXcehB3EciDU+9CmHEmVTKb2OKPD92lUdV7egv/TZf+Wf/NKCTY/Io0jZgWuBzI+6mGpfnH5h/D7RURpIlezeysOIgEjlwdTDcQBu8qlmU5SmHj0ISRqLesbnfb7qaNjsQqYMF2VRrYXYgDj1NPz4xAwUuoY2sCwub8N3GgWopBcbGQSHWwNidQsL9elZS4pF9plXdfeQN3C/hQK0UjLjEVgrOqs3AFgCfAc6DjE1aNa6vd1C/wA3GgWopODEq4ujKwva6kEXHLdXlAoy3FjwNRbG4Io5WxI5buINFFBFvRtsCMPjsyLp8VKqJHcbmSXU0i+VgtUdtLsfPhcXNB2UjCORlVgjEMt/VN7cxY0UUFxZDsEY9lcQhQ9tiInxDLpOq6WeNbcb2Qburmqk2Ngnw+Y4WYxSgR4iEsezb2dQ1cul6KKDVz/Jp/hc9oZD8fLv0N77d1dJ7I7PR4jIMPhsSl0kwyBlO4i+8EdGG4joRRRQc/Z7sLiMvzARSRvJGkiMJFRmV01cdwPLcR1Bro/Z7McPLA7QkFdZG6Nl32HIqK9ooNDN4W7B/VPDoeoqJ/BX9xv5W+6vaKSHTH4ZPxdF2gYMs0jJqiZ4ybH1ZAOAbgDxvwrKJVbMIGdBDfD4HTG2HaTSbvdFbd2RXcLm/LpRRQa2zGQGR5o5VKdvhpljIQgPeU3Lt76lRbuPdWcsc2IwWKxEyMJAkGHVSDf4tlMht+0+/wCTXtFUbkq4VJcUuOgeSZ5nMZ7N3Lxn82ImHAgbrAjfxrXeCP8AGM2sFQSAq/BneRl7AAhJb/FtxHAm476KKg1Mnx3ZIUiwBxSBt0wiZCfVXc629teBI3G3W9FFFUf/2Q=="/>
          <p:cNvSpPr>
            <a:spLocks noChangeAspect="1" noChangeArrowheads="1"/>
          </p:cNvSpPr>
          <p:nvPr/>
        </p:nvSpPr>
        <p:spPr bwMode="auto">
          <a:xfrm>
            <a:off x="63500" y="-261938"/>
            <a:ext cx="1409700" cy="533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AutoShape 2" descr="data:image/jpeg;base64,/9j/4AAQSkZJRgABAQAAAQABAAD/2wCEAAkGBwgHBgkIBwgKCgkLDRYPDQwMDRsUFRAWIB0iIiAdHx8kKDQsJCYxJx8fLT0tMTU3Ojo6Iys/RD84QzQ5OjcBCgoKDQwNGg8PGjclHyU3Nzc3Nzc3Nzc3Nzc3Nzc3Nzc3Nzc3Nzc3Nzc3Nzc3Nzc3Nzc3Nzc3Nzc3Nzc3Nzc3N//AABEIAFsAWwMBIgACEQEDEQH/xAAbAAACAgMBAAAAAAAAAAAAAAAFBgMEAAEHAv/EAEUQAAIBAgQDBAYECgkFAAAAAAECAwQRAAUSIRMxUQYiQWEUMnGBkbMzQnShByM0NXKCorG00RVDUmKywcLh8SQ2VGOT/8QAGgEAAgMBAQAAAAAAAAAAAAAABAUCAwYBAP/EADIRAAEEAAQDBAkFAQAAAAAAAAEAAgMRBAUhURIiMRNBodEyYXGBkbHB8PE0QnOy4ST/2gAMAwEAAhEDEQA/AO44zGYoV+aU1FPT08zESzk6ABfYWF/iVFhvcjbHl0Ak0FYq6mGkhaeocJEttTHkN7b+WAGaZ9WJp9AoWkIMiuh+kWSMglNPI6kuRY8t9+WPeWzVypPDnJjqad0srhQeMx5hQPWUjfkLdTzA580p8ujenoQyhmuwWUuxNgO9IbkmwA25AAXwPNiGRi3FFw4cudQFnwRA01Y9fTVFbUmKnp5ZjeRwokUsrx929thqXcX2874qRUUaZhSVTVlDKINQ3kBIHEZha6nfSwGxHLngTNmNYGEgHBLcmCbkfpG7H44GdoMyr07PZjKldVJIqxaXWZgR+NQbEHbA8OLE0zYmirKImgfDC6UnQDuTt2dpTBVTyNUUjawRpp5i/EYuzF2FhY728fbiClzLM6UztWxyM0s6x061GmJFLaiRqA5KoAv3gbCxuSBxym7V59DYDMp5wN9NRaYftg4bOz/4QpamaKgzSlUiZ1jBjGuMkkAao2PLzUj2YcyYCeMWKNbf75pPHmMMh5hV7+YXUqPMUm0RzBYqkxiR4g+oKCbA6hsQSDbr054vYVKilp6qRq6kiT+kEDyRpfUs0gUBdyRcLa4Q2sd9ueLWXZt6I0kOZVFS13BhaeG0gSwGqQItkUtcAtblgNrw4Wi3RbfBMOMxoG+N4mqFVzCtioKYzznu3VQBa7MTYAX6k4BTOcxULWLS1dHG/ESaIskpLC6IFuCjWYXN7FTy3Npu0klawaCnp1nieIrw2pxMjyXHckF9hbkdhvudtxmcSR0FMKSlUIoLKLEnc/SNcknx0jy1DA+IlEbC4ozDxcRAHUqKvmqqqOQUURaCIaHkiXuqB9Reij7/AB2sMB4lZ5UVF1szABep6Ybsgoq5Mm0xzQos4LKGjJK39/TfAXIafg5szVC2FKCWH96+kD4nCeWFz3Mc6+bwTSKZjGva2uXxRDtNUz1OXxK+XzQKrgs8lrA2tYWOErtF/wBs5n+jF85MdSzqNZqB4H/ru4p6N9X7wMct7RXHZnM+umL5yYPZGW5jESbshAGQOy+UAVQKAdhKWhqK+rOZVFPDEKVowZpFXd+7tfy1fHAjKFMee0KMVLLVxglTcE6xyOOk/gzoRT9nTUsvfqpWfcfVXuj9xPvwsdqKD0L8IFMyiyVNRDMu3iWAb7wfjg/A5uyfOMThvVQ25dDXxPwWckwxZho5PX807wpVUbzVDjTT6yWRjbUb7W6HofDBOYx19HLVxrJUVAiU8JXKipRDcBwBuVLG6jnfocUs5M1ZKI6WN3hBvqA2Jx5yxaugnQSBY+Iw4eph9J4e4+qfI+WMtl2YFrqkI1PTZa6VgkZx/uTlQrNHTIKmbjTc2fRoBv0HgPDe56k4sXwqZjUTJmNNVPWlYJHWWCMSNrCADiIIUW8hO4ub21eW7QGuARcXF9xjVNNpPIwto7pSp/QKntJUZjDW+lGBWdtNMyCO11txFsr7gizauR6YFZq5avKyd7hAI1ja55t8WLYYTWZRWPXSUMJWpkpu/NwynFWyn3kB05/2vbhfroomrqlmrIgTK5IKPtuf7uFWY2QAE2wR5ySD0r7pNmWVYehg4vcesd+EvRRew+AGF2g4ldnlNHKrLIthUb+uU8T8BjVVUycClq3qqeOGiAEZWOTe2/TflgfB2toIcwmro62m4sosR6PNYcuXd8sV9p2/DWoaRfT7/K9HA5ocWjU3vofx8k2VlSM0pc1p49npX1Rlefd/3Bxz3tFc9mM0tz0Rcz/7UwQy/tLQZfUPPDmULM6lWDwTEG/6uKdVWUNXl9SlLVJMeLTEoI3Ww9Ij/tADF8JkOJjlcNQdfoo4iExYWVgBojY+9MmV1tDl+W0lKzSQxRQhUlnjaNH0rudRHkTva/MYAdsXgrK7IaqOOdJErUQcWF49aMwO1wORUbc974Z8/VXy8BwGHpVPsRf+vTEHasA5bFfwraYj/wCyYzGUYiNuYQ4gA8T3EHXfTbv4ktxDCYnMPQAffgqXZnNXnhqoypkkjkeyjmSD/mCD8cRVrVUk3FqUdG+rdSNPswK7GSFc6rRYkCZjYfrfywx1ucSktHAhiHIlh3vh4Y7iY3Q453ZtBvW9loS0tl5W9UUleaqyYtDWx0ah9byPIYwFkQ37w6MxI81HLFvLM3y+KiSNa/0kIWUSqSwNmPI3NwOV7nliplMkzZVI8e8vBQjVCZbniSfVBF/jgLURdpZ5eK2RUsrMql2khQHVYXHr+BuL+IGNhh3kxNduEodEHPcwkCjvSLUMM/HqqZKJIA8cysq0XCWM37gV/r35m1+u3LAyaWkgzGeSaB5Nb8Rdxazd4be/DXX0zPVQVFXXrDTRSo0UYVVu/IAub3ve1hbnbC92hoNFQDcIqHSSeQQ3Kn/Ev6o64BzWDjhsq3ByNc+j3qOvqIczy+aKJJO6uogryH/F8cqmiaGV4n9ZCVPux1iGvoKSEQwh5B42X1j78Kfa7IJEl9LpoydQ3XqP5j78IspnbC8xOBAPS00wrwwlhFA9LShgpkv0dX7af+JiwLwUyX6Or9tP/ExY1EXphSzL9JJ7F07PPyAfaaf56YrdqvzbF9spvnJiznn5APtNP89MVu1X5si+203zkxhMq/UYX+T6tWfn9F/s80C7HwcCetrZVOgSu2wubXIH+rBmtzKiqFs1M0h8GNlPxxPHNTZSWppEcMTqJC7H2Yqmno6msV6d/wAV68sekiwHO3t5W6nBTv8Aqxhe5p16HuTjiDn8bga7kYp6aVsoMMUEcnEaGJhKhkVB6xYqCL2L9Ryv4YsZZQh6NDNQ2cMwurPGCAxAIVjdbixt54uHLzLRxxmeaCoUmTVDIVs53NxyYXPIgjFqhgamooIJJWleONVaRju5A3J9uNxCzhYAkkk12RuvWYSNBRTTR05qHjQusQ5sRvYYXqOWpzmikatijD6mWHR3RMn1lW5ubWBDbeBsNxhoPLC/nWVFqtswY60BiJVKcyT9xrhYzfugm19uu/ST28QoqMTgNO/dL0VKlHWh6l/xCd5GtYueluoPMeFsWRmPp1VHTLEOCx72rckc/dggJ6XOKJKiZIqRqmZo4oppLccrtcbd1tiNr8vEWwOTL5svrDIqNKVU6YiLPf2eI81vjK5hlZBMjRemnqTdszZL4/SCHZx2UoqmYcNwkz30i9mP8/eMCJezk2TUdRO7lkeSmQXt/wCRGfA+XTBqnqZGzOKWYnXrAYdAdrffjO1FTxqeeNT3Ipqce0+kR3xHLZsWzFRwudYI1XsY6ZuHcwmxSMZ5+QD7TT/PTFbtX+bI/ttN85MWc8/IB9pp/nx41n9HLV0EaRaR/wBVA93NhZZFY26mwOw3woyoHt8Mdn3/AFS2YWHgbearZjLDmKlYQfSUchUI3bfkOuCGT0S0dOZ3USMDcIGUGaQckW5A2PnufIDGky+LL6eauqIZ3TclY4y0sl/AKPVH39bDHqoops6ljslOsJpmEEhh40LxOF22I0upAsQbEfs6zL8uGH1PuRUs4LezaeVXOztXNmMs09VRqjx3jScgLJa9zGy3JUjbyOx2wdxHDHwo1TUzaVA1Mbk+ZxJhyEse4ONgUsxhxmMx1RQXM+z9NWTQvuqxgI0akgGLclAAQBqOm/6I6AiHJ0zCoacZxE/CKhik4UhJCzEhLfVAsLn3eOGDHk44WgqztXcNFKvpeXVMJnmSqhiEcc0ZmRZuIjtpQgd5hc222O+PVVlWXegieo4YgldLBqWUOzBgy90MDe6g8vDBWbJsujh4aUkYR5YyygbHSwKj2A+HLywN7eaabsueDHGoili0IUBUAMBbSRa3likwsHNWqIa/tCIwTRNKVpaQ1EdNPPIXbQQFpNK3bdLlgbEldtxuOuK/9Io8QkoKeaNikMrzMhmmWJ9QPd3N1ZbEb2543lUMdXNlc863d6GGRtJ0qWXUVOkbbFjbb9wwwU9FS0skr01NDE0p1SNGgUueptz5n449HBHGKY0BRe8N0KDw5bUVma0+brPPSk06I6aNLSaWbZlPIENe3MG3LfByCCKnjEcEaxoCSFUWG5ufvJxIMbxcBSHc8uWYzGYzHVFf/9k="/>
          <p:cNvSpPr>
            <a:spLocks noChangeAspect="1" noChangeArrowheads="1"/>
          </p:cNvSpPr>
          <p:nvPr/>
        </p:nvSpPr>
        <p:spPr bwMode="auto">
          <a:xfrm>
            <a:off x="155575" y="-411163"/>
            <a:ext cx="86677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9512" y="3789040"/>
            <a:ext cx="9433048" cy="1584176"/>
          </a:xfrm>
        </p:spPr>
        <p:txBody>
          <a:bodyPr anchor="t"/>
          <a:lstStyle/>
          <a:p>
            <a:pPr eaLnBrk="1" hangingPunct="1">
              <a:defRPr/>
            </a:pPr>
            <a:r>
              <a:rPr lang="en-US" sz="3200" dirty="0" smtClean="0">
                <a:latin typeface="Arial" pitchFamily="34" charset="0"/>
                <a:ea typeface="+mj-ea"/>
                <a:cs typeface="Arial" pitchFamily="34" charset="0"/>
              </a:rPr>
              <a:t>CyberPatriot VI </a:t>
            </a:r>
            <a:br>
              <a:rPr lang="en-US" sz="3200" dirty="0" smtClean="0">
                <a:latin typeface="Arial" pitchFamily="34" charset="0"/>
                <a:ea typeface="+mj-ea"/>
                <a:cs typeface="Arial" pitchFamily="34" charset="0"/>
              </a:rPr>
            </a:br>
            <a:r>
              <a:rPr lang="en-US" sz="3200" dirty="0" smtClean="0">
                <a:latin typeface="Arial" pitchFamily="34" charset="0"/>
                <a:ea typeface="+mj-ea"/>
                <a:cs typeface="Arial" pitchFamily="34" charset="0"/>
              </a:rPr>
              <a:t>Volunteering for STEM: US 2020</a:t>
            </a:r>
            <a:endParaRPr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Picture 14" descr="DSC_0032_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624890">
            <a:off x="5815167" y="4429043"/>
            <a:ext cx="3337839" cy="215640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71800" y="0"/>
            <a:ext cx="6372200" cy="3645024"/>
            <a:chOff x="2771800" y="0"/>
            <a:chExt cx="6372200" cy="3645024"/>
          </a:xfrm>
        </p:grpSpPr>
        <p:pic>
          <p:nvPicPr>
            <p:cNvPr id="5" name="Picture 4" descr="Slide_1_-_Coaches_Meeting_10_11_Sep_2013.pdf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0"/>
              <a:ext cx="6372200" cy="3509015"/>
            </a:xfrm>
            <a:prstGeom prst="rect">
              <a:avLst/>
            </a:prstGeom>
          </p:spPr>
        </p:pic>
        <p:pic>
          <p:nvPicPr>
            <p:cNvPr id="18" name="Picture 6" descr=" cyberpatriot logo.gif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4932040" y="1556792"/>
              <a:ext cx="2146968" cy="2088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30200" dist="38100" dir="2700000" sx="109000" sy="109000" algn="tl" rotWithShape="0">
                <a:prstClr val="black">
                  <a:alpha val="64000"/>
                </a:prstClr>
              </a:outerShdw>
            </a:effec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96752"/>
            <a:ext cx="2362356" cy="1563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052735"/>
            <a:ext cx="4188271" cy="4916265"/>
          </a:xfrm>
        </p:spPr>
        <p:txBody>
          <a:bodyPr/>
          <a:lstStyle/>
          <a:p>
            <a:r>
              <a:rPr lang="en-US" sz="1600" dirty="0"/>
              <a:t>CyberPatriot VI </a:t>
            </a:r>
            <a:r>
              <a:rPr lang="en-US" sz="1600" dirty="0" smtClean="0"/>
              <a:t>– </a:t>
            </a:r>
            <a:endParaRPr lang="en-US" sz="1600" dirty="0"/>
          </a:p>
          <a:p>
            <a:r>
              <a:rPr lang="en-US" sz="1600" dirty="0" smtClean="0"/>
              <a:t>Topic 4 </a:t>
            </a:r>
            <a:r>
              <a:rPr lang="en-US" sz="1600" dirty="0"/>
              <a:t>– Basic Routing – Week of September 30th</a:t>
            </a:r>
          </a:p>
          <a:p>
            <a:r>
              <a:rPr lang="en-US" sz="1200" dirty="0"/>
              <a:t>IP addressing a simple network</a:t>
            </a:r>
          </a:p>
          <a:p>
            <a:r>
              <a:rPr lang="en-US" sz="1200" dirty="0"/>
              <a:t>Static </a:t>
            </a:r>
            <a:r>
              <a:rPr lang="en-US" sz="1200" dirty="0" smtClean="0"/>
              <a:t>routing/RIP </a:t>
            </a:r>
            <a:r>
              <a:rPr lang="en-US" sz="1200" dirty="0"/>
              <a:t>routing</a:t>
            </a:r>
          </a:p>
          <a:p>
            <a:r>
              <a:rPr lang="en-US" sz="1200" dirty="0"/>
              <a:t>L3 Tools (Ping, </a:t>
            </a:r>
            <a:r>
              <a:rPr lang="en-US" sz="1200" dirty="0" err="1"/>
              <a:t>tracert</a:t>
            </a:r>
            <a:r>
              <a:rPr lang="en-US" sz="1200" dirty="0"/>
              <a:t>)</a:t>
            </a:r>
          </a:p>
          <a:p>
            <a:r>
              <a:rPr lang="en-US" sz="2000" dirty="0"/>
              <a:t> </a:t>
            </a:r>
            <a:r>
              <a:rPr lang="en-US" sz="1600" dirty="0" smtClean="0"/>
              <a:t>Topic 5 – </a:t>
            </a:r>
            <a:r>
              <a:rPr lang="en-US" sz="1600" dirty="0"/>
              <a:t>Access Lists </a:t>
            </a:r>
            <a:r>
              <a:rPr lang="en-US" sz="1600" dirty="0" smtClean="0"/>
              <a:t>–</a:t>
            </a:r>
          </a:p>
          <a:p>
            <a:r>
              <a:rPr lang="en-US" sz="1200" dirty="0" smtClean="0"/>
              <a:t>Complex </a:t>
            </a:r>
            <a:r>
              <a:rPr lang="en-US" sz="1200" dirty="0"/>
              <a:t>network setup with Static Routing</a:t>
            </a:r>
          </a:p>
          <a:p>
            <a:r>
              <a:rPr lang="en-US" sz="1200" dirty="0"/>
              <a:t>Standard Access </a:t>
            </a:r>
            <a:r>
              <a:rPr lang="en-US" sz="1200" dirty="0" smtClean="0"/>
              <a:t>Lists/Extended </a:t>
            </a:r>
            <a:r>
              <a:rPr lang="en-US" sz="1200" dirty="0"/>
              <a:t>Access </a:t>
            </a:r>
            <a:r>
              <a:rPr lang="en-US" sz="1200" dirty="0" smtClean="0"/>
              <a:t>Lists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Concept of DMZ</a:t>
            </a:r>
            <a:r>
              <a:rPr lang="en-US" sz="1200" dirty="0">
                <a:solidFill>
                  <a:srgbClr val="FF0000"/>
                </a:solidFill>
              </a:rPr>
              <a:t> </a:t>
            </a:r>
            <a:r>
              <a:rPr lang="en-US" sz="1200" dirty="0" smtClean="0">
                <a:solidFill>
                  <a:srgbClr val="FF0000"/>
                </a:solidFill>
              </a:rPr>
              <a:t>(perimeter network)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4067944" y="1052736"/>
            <a:ext cx="50760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200" kern="1200">
                <a:solidFill>
                  <a:srgbClr val="43515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406400" indent="50800" algn="l" rtl="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defRPr lang="en-US" kern="1200">
                <a:solidFill>
                  <a:srgbClr val="435153"/>
                </a:solidFill>
                <a:latin typeface="+mj-lt"/>
                <a:ea typeface="ＭＳ Ｐゴシック" charset="0"/>
                <a:cs typeface="+mn-cs"/>
              </a:defRPr>
            </a:lvl2pPr>
            <a:lvl3pPr marL="571500" indent="-1588" algn="l" rtl="0" eaLnBrk="0" fontAlgn="base" hangingPunct="0">
              <a:lnSpc>
                <a:spcPct val="95000"/>
              </a:lnSpc>
              <a:spcBef>
                <a:spcPts val="838"/>
              </a:spcBef>
              <a:spcAft>
                <a:spcPct val="0"/>
              </a:spcAft>
              <a:buFont typeface="Arial" charset="0"/>
              <a:defRPr lang="en-US" sz="1600" kern="1200">
                <a:solidFill>
                  <a:srgbClr val="435153"/>
                </a:solidFill>
                <a:latin typeface="+mj-lt"/>
                <a:ea typeface="ＭＳ Ｐゴシック" charset="0"/>
                <a:cs typeface="+mn-cs"/>
              </a:defRPr>
            </a:lvl3pPr>
            <a:lvl4pPr marL="688975" indent="682625" algn="l" rtl="0" eaLnBrk="0" fontAlgn="base" hangingPunct="0">
              <a:lnSpc>
                <a:spcPct val="95000"/>
              </a:lnSpc>
              <a:spcBef>
                <a:spcPts val="838"/>
              </a:spcBef>
              <a:spcAft>
                <a:spcPct val="0"/>
              </a:spcAft>
              <a:buFont typeface="Arial" charset="0"/>
              <a:defRPr lang="en-US" sz="1400" kern="1200">
                <a:solidFill>
                  <a:srgbClr val="435153"/>
                </a:solidFill>
                <a:latin typeface="+mj-lt"/>
                <a:ea typeface="ＭＳ Ｐゴシック" charset="0"/>
                <a:cs typeface="+mn-cs"/>
              </a:defRPr>
            </a:lvl4pPr>
            <a:lvl5pPr marL="801688" indent="1027113" algn="l" rtl="0" eaLnBrk="0" fontAlgn="base" hangingPunct="0">
              <a:lnSpc>
                <a:spcPct val="95000"/>
              </a:lnSpc>
              <a:spcBef>
                <a:spcPts val="838"/>
              </a:spcBef>
              <a:spcAft>
                <a:spcPct val="0"/>
              </a:spcAft>
              <a:buFont typeface="Arial" charset="0"/>
              <a:defRPr lang="en-US" sz="1400" kern="1200">
                <a:solidFill>
                  <a:srgbClr val="435153"/>
                </a:solidFill>
                <a:latin typeface="+mj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 smtClean="0"/>
          </a:p>
          <a:p>
            <a:r>
              <a:rPr lang="en-US" sz="1600" dirty="0" smtClean="0"/>
              <a:t>Topic 6 </a:t>
            </a:r>
            <a:r>
              <a:rPr lang="en-US" sz="1600" dirty="0"/>
              <a:t>– Securing the network device </a:t>
            </a:r>
            <a:r>
              <a:rPr lang="en-US" sz="1600" dirty="0" smtClean="0"/>
              <a:t>–</a:t>
            </a:r>
          </a:p>
          <a:p>
            <a:r>
              <a:rPr lang="en-US" sz="1400" dirty="0" smtClean="0"/>
              <a:t>Banners</a:t>
            </a:r>
            <a:endParaRPr lang="en-US" sz="1400" dirty="0"/>
          </a:p>
          <a:p>
            <a:r>
              <a:rPr lang="en-US" sz="1400" dirty="0"/>
              <a:t>Logging</a:t>
            </a:r>
          </a:p>
          <a:p>
            <a:r>
              <a:rPr lang="en-US" sz="1400" dirty="0"/>
              <a:t>Enable secret</a:t>
            </a:r>
          </a:p>
          <a:p>
            <a:r>
              <a:rPr lang="en-US" sz="1400" dirty="0"/>
              <a:t>Line/Con security</a:t>
            </a:r>
          </a:p>
          <a:p>
            <a:r>
              <a:rPr lang="en-US" sz="1400" dirty="0"/>
              <a:t>Access-List control of remote access</a:t>
            </a:r>
          </a:p>
          <a:p>
            <a:r>
              <a:rPr lang="en-US" sz="1600" dirty="0" smtClean="0"/>
              <a:t>Topic 7 – DHCP/NAT -</a:t>
            </a:r>
          </a:p>
          <a:p>
            <a:r>
              <a:rPr lang="en-US" sz="1200" dirty="0" smtClean="0"/>
              <a:t>DHCP</a:t>
            </a:r>
          </a:p>
          <a:p>
            <a:r>
              <a:rPr lang="en-US" sz="1200" dirty="0" smtClean="0"/>
              <a:t>NAT</a:t>
            </a:r>
          </a:p>
          <a:p>
            <a:r>
              <a:rPr lang="en-US" sz="1600" dirty="0" smtClean="0"/>
              <a:t>Topic 8– Bring it all together --</a:t>
            </a:r>
          </a:p>
          <a:p>
            <a:r>
              <a:rPr lang="en-US" sz="1200" dirty="0" smtClean="0"/>
              <a:t>Full network scenario reviewing all topics.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sz="quarter"/>
          </p:nvPr>
        </p:nvSpPr>
        <p:spPr>
          <a:xfrm>
            <a:off x="251520" y="-1488"/>
            <a:ext cx="8496944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CP6 </a:t>
            </a:r>
            <a:r>
              <a:rPr lang="en-US" dirty="0" smtClean="0"/>
              <a:t>Network Curriculum (2)</a:t>
            </a:r>
            <a:endParaRPr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171067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CP5 Cisco Topics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9512" y="1486996"/>
            <a:ext cx="8856984" cy="5182915"/>
            <a:chOff x="179512" y="1486996"/>
            <a:chExt cx="8856984" cy="5182915"/>
          </a:xfrm>
        </p:grpSpPr>
        <p:pic>
          <p:nvPicPr>
            <p:cNvPr id="4" name="Picture 3" descr="Competition topics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4"/>
            <a:stretch/>
          </p:blipFill>
          <p:spPr>
            <a:xfrm>
              <a:off x="179512" y="1486996"/>
              <a:ext cx="8856984" cy="5182915"/>
            </a:xfrm>
            <a:prstGeom prst="rect">
              <a:avLst/>
            </a:prstGeom>
          </p:spPr>
        </p:pic>
        <p:pic>
          <p:nvPicPr>
            <p:cNvPr id="5" name="Picture 6" descr=" cyberpatriot logo.gif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6876256" y="4509120"/>
              <a:ext cx="1868556" cy="1817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30200" dist="38100" dir="2700000" sx="109000" sy="109000" algn="tl" rotWithShape="0">
                <a:prstClr val="black">
                  <a:alpha val="64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809216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</a:t>
            </a:r>
            <a:r>
              <a:rPr lang="en-US" dirty="0"/>
              <a:t>Patriot </a:t>
            </a:r>
            <a:r>
              <a:rPr lang="en-US" dirty="0" smtClean="0"/>
              <a:t>AM Volunteers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AM Volunteer activity</a:t>
            </a:r>
          </a:p>
          <a:p>
            <a:pPr marL="749300" lvl="1" indent="-342900">
              <a:buAutoNum type="arabicParenR"/>
            </a:pPr>
            <a:r>
              <a:rPr lang="en-US" dirty="0" smtClean="0"/>
              <a:t>Attend Cyber Patriot Intro webinar</a:t>
            </a:r>
          </a:p>
          <a:p>
            <a:pPr marL="749300" lvl="1" indent="-342900">
              <a:buAutoNum type="arabicParenR"/>
            </a:pPr>
            <a:r>
              <a:rPr lang="en-US" dirty="0" smtClean="0"/>
              <a:t>Visit a local High School and meet with the Cyber Patriot Team (Dec. 2-13)</a:t>
            </a:r>
          </a:p>
          <a:p>
            <a:pPr marL="974725" lvl="3" indent="-285750">
              <a:buFont typeface="Arial"/>
              <a:buChar char="•"/>
            </a:pPr>
            <a:r>
              <a:rPr lang="en-US" dirty="0" smtClean="0"/>
              <a:t>Take/order Pizza</a:t>
            </a:r>
          </a:p>
          <a:p>
            <a:pPr marL="974725" lvl="3" indent="-285750">
              <a:buFont typeface="Arial"/>
              <a:buChar char="•"/>
            </a:pPr>
            <a:r>
              <a:rPr lang="en-US" dirty="0" smtClean="0"/>
              <a:t>Discuss what you do and bring a guest speaker (PM, TME, Software Engineer, TAC Engineer, or Hardware Engineer)</a:t>
            </a:r>
          </a:p>
          <a:p>
            <a:pPr marL="974725" lvl="3" indent="-285750">
              <a:buFont typeface="Arial"/>
              <a:buChar char="•"/>
            </a:pPr>
            <a:endParaRPr lang="en-US" dirty="0"/>
          </a:p>
          <a:p>
            <a:pPr marL="974725" lvl="3" indent="-285750">
              <a:buFont typeface="Arial"/>
              <a:buChar char="•"/>
            </a:pPr>
            <a:endParaRPr lang="en-US" dirty="0" smtClean="0"/>
          </a:p>
          <a:p>
            <a:r>
              <a:rPr lang="en-US" dirty="0" smtClean="0"/>
              <a:t>We estimate 5 hours of time toward the US2020 Goal that Cisco has committed to for each AM (per school visited).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830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</a:t>
            </a:r>
            <a:r>
              <a:rPr lang="en-US" dirty="0"/>
              <a:t>Patriot </a:t>
            </a:r>
            <a:r>
              <a:rPr lang="en-US" dirty="0" smtClean="0"/>
              <a:t>SE Volunteers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1</a:t>
            </a:r>
          </a:p>
          <a:p>
            <a:pPr marL="749300" lvl="1" indent="-342900">
              <a:buAutoNum type="arabicParenR"/>
            </a:pPr>
            <a:r>
              <a:rPr lang="en-US" dirty="0" smtClean="0"/>
              <a:t>Attend CP </a:t>
            </a:r>
            <a:r>
              <a:rPr lang="en-US" dirty="0" err="1" smtClean="0"/>
              <a:t>Bootcamp</a:t>
            </a:r>
            <a:r>
              <a:rPr lang="en-US" dirty="0" smtClean="0"/>
              <a:t> training </a:t>
            </a:r>
            <a:r>
              <a:rPr lang="en-US" dirty="0"/>
              <a:t>Nov </a:t>
            </a:r>
            <a:r>
              <a:rPr lang="en-US" dirty="0" smtClean="0"/>
              <a:t>21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</a:p>
          <a:p>
            <a:pPr marL="749300" lvl="1" indent="-342900">
              <a:buAutoNum type="arabicParenR"/>
            </a:pPr>
            <a:r>
              <a:rPr lang="en-US" dirty="0" smtClean="0"/>
              <a:t>Host 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Virtual </a:t>
            </a:r>
            <a:r>
              <a:rPr lang="en-US" dirty="0" smtClean="0">
                <a:solidFill>
                  <a:srgbClr val="0071A0"/>
                </a:solidFill>
              </a:rPr>
              <a:t>Mentor session </a:t>
            </a:r>
            <a:r>
              <a:rPr lang="en-US" dirty="0" smtClean="0"/>
              <a:t>on 1 CP6 Topic (Dec 12-20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marL="749300" lvl="1" indent="-342900">
              <a:buAutoNum type="arabicParenR"/>
            </a:pPr>
            <a:r>
              <a:rPr lang="en-US" dirty="0" smtClean="0"/>
              <a:t>Optional: meet with a local CP6 team at local school Dec 2-13 </a:t>
            </a:r>
          </a:p>
          <a:p>
            <a:r>
              <a:rPr lang="en-US" dirty="0" smtClean="0">
                <a:solidFill>
                  <a:srgbClr val="0071A0"/>
                </a:solidFill>
              </a:rPr>
              <a:t>Virtual Mentor Session (</a:t>
            </a:r>
            <a:r>
              <a:rPr lang="en-US" dirty="0">
                <a:solidFill>
                  <a:srgbClr val="0071A0"/>
                </a:solidFill>
              </a:rPr>
              <a:t>W</a:t>
            </a:r>
            <a:r>
              <a:rPr lang="en-US" dirty="0" smtClean="0">
                <a:solidFill>
                  <a:srgbClr val="0071A0"/>
                </a:solidFill>
              </a:rPr>
              <a:t>ebEx)</a:t>
            </a:r>
            <a:endParaRPr lang="en-US" dirty="0">
              <a:solidFill>
                <a:srgbClr val="0071A0"/>
              </a:solidFill>
            </a:endParaRPr>
          </a:p>
          <a:p>
            <a:pPr marL="749300" lvl="1" indent="-342900">
              <a:buAutoNum type="arabicParenR"/>
            </a:pPr>
            <a:r>
              <a:rPr lang="en-US" dirty="0" smtClean="0"/>
              <a:t>Create a 20-30 minute lecture on assigned topic</a:t>
            </a:r>
            <a:endParaRPr lang="en-US" baseline="30000" dirty="0" smtClean="0"/>
          </a:p>
          <a:p>
            <a:pPr marL="749300" lvl="1" indent="-342900">
              <a:buFontTx/>
              <a:buAutoNum type="arabicParenR"/>
            </a:pPr>
            <a:r>
              <a:rPr lang="en-US" dirty="0" smtClean="0"/>
              <a:t>Create a Packet Tracer lab to augment the lecture and do a walk through</a:t>
            </a:r>
          </a:p>
          <a:p>
            <a:pPr marL="749300" lvl="1" indent="-342900">
              <a:buFontTx/>
              <a:buAutoNum type="arabicParenR"/>
            </a:pPr>
            <a:r>
              <a:rPr lang="en-US" dirty="0"/>
              <a:t>Post content on IWE </a:t>
            </a:r>
            <a:r>
              <a:rPr lang="en-US" dirty="0" smtClean="0"/>
              <a:t>page and distribute to CP Program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estimate 20 hours of time toward the US2020 Goal that Cisco has committed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456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for 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a 15 minute break after getting volunteers for topics</a:t>
            </a:r>
          </a:p>
          <a:p>
            <a:endParaRPr lang="en-US" dirty="0"/>
          </a:p>
          <a:p>
            <a:r>
              <a:rPr lang="en-US" dirty="0" smtClean="0"/>
              <a:t>(spreadsheet)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8482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Back at:   	</a:t>
            </a:r>
            <a:r>
              <a:rPr lang="en-US" sz="1800" dirty="0" smtClean="0"/>
              <a:t>_______ EST</a:t>
            </a:r>
          </a:p>
          <a:p>
            <a:pPr lvl="1"/>
            <a:r>
              <a:rPr lang="en-US" dirty="0" smtClean="0"/>
              <a:t>		_______ CST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_______ PST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342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Trace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Packet Tracer?</a:t>
            </a:r>
          </a:p>
          <a:p>
            <a:r>
              <a:rPr lang="en-US" dirty="0" smtClean="0"/>
              <a:t>Where can I get it?</a:t>
            </a:r>
          </a:p>
          <a:p>
            <a:r>
              <a:rPr lang="en-US" dirty="0" smtClean="0"/>
              <a:t>How can I share my labs with other coaches?</a:t>
            </a:r>
          </a:p>
          <a:p>
            <a:r>
              <a:rPr lang="en-US" dirty="0" smtClean="0"/>
              <a:t>How do I share labs with Cyber Patriot teams?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64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Cyber Patriot network</a:t>
            </a:r>
            <a:endParaRPr lang="en-US" dirty="0"/>
          </a:p>
        </p:txBody>
      </p:sp>
      <p:pic>
        <p:nvPicPr>
          <p:cNvPr id="4" name="Picture 3" descr="Cyber Patriot Test 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51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891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yber Patriot Test network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9144000" cy="52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345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 descr="Cyber Patriot Test networkv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12800"/>
              <a:ext cx="9144000" cy="5217494"/>
            </a:xfrm>
            <a:prstGeom prst="rect">
              <a:avLst/>
            </a:prstGeom>
          </p:spPr>
        </p:pic>
        <p:pic>
          <p:nvPicPr>
            <p:cNvPr id="5" name="Picture 4" descr="Cyber_Patriot_Test_networkv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0"/>
              <a:ext cx="615163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4973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8112125" cy="2407042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CyberPatriot</a:t>
            </a:r>
            <a:r>
              <a:rPr lang="en-US" dirty="0" smtClean="0"/>
              <a:t> VI </a:t>
            </a:r>
            <a:br>
              <a:rPr lang="en-US" dirty="0" smtClean="0"/>
            </a:br>
            <a:r>
              <a:rPr lang="en-US" dirty="0" smtClean="0"/>
              <a:t>(6</a:t>
            </a:r>
            <a:r>
              <a:rPr lang="en-US" baseline="30000" dirty="0" smtClean="0"/>
              <a:t>th</a:t>
            </a:r>
            <a:r>
              <a:rPr lang="en-US" dirty="0" smtClean="0"/>
              <a:t> season)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3356992"/>
            <a:ext cx="84249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CyberPatriot program is the largest national Cyber</a:t>
            </a:r>
          </a:p>
          <a:p>
            <a:r>
              <a:rPr lang="en-US" dirty="0" smtClean="0"/>
              <a:t>Security competition.  High School students learn about</a:t>
            </a:r>
          </a:p>
          <a:p>
            <a:r>
              <a:rPr lang="en-US" dirty="0" smtClean="0"/>
              <a:t>Information security and the importance of secure hosts, applications, network services, and infrastructure.  </a:t>
            </a:r>
          </a:p>
          <a:p>
            <a:endParaRPr lang="en-US" dirty="0"/>
          </a:p>
          <a:p>
            <a:r>
              <a:rPr lang="en-US" dirty="0" smtClean="0"/>
              <a:t>The CyberPatriot program is sponsored by:</a:t>
            </a:r>
          </a:p>
          <a:p>
            <a:r>
              <a:rPr lang="en-US" dirty="0" smtClean="0"/>
              <a:t>Air Force Association (AFA)</a:t>
            </a:r>
            <a:endParaRPr lang="en-US" dirty="0"/>
          </a:p>
        </p:txBody>
      </p:sp>
      <p:pic>
        <p:nvPicPr>
          <p:cNvPr id="5" name="Picture 6" descr=" cyberpatriot logo.gif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60232" y="620688"/>
            <a:ext cx="1868556" cy="181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30200" dist="38100" dir="2700000" sx="109000" sy="109000" algn="tl" rotWithShape="0">
              <a:prstClr val="black">
                <a:alpha val="64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PacktTracer</a:t>
            </a:r>
            <a:r>
              <a:rPr lang="en-US" dirty="0" smtClean="0"/>
              <a:t> Tutorials/walkthroughs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u="sng" dirty="0">
                <a:solidFill>
                  <a:schemeClr val="tx1"/>
                </a:solidFill>
                <a:latin typeface="Arial" charset="0"/>
                <a:hlinkClick r:id="rId2"/>
              </a:rPr>
              <a:t>http://www.youtube.com/playlist?list=PL680E4034BB33B41B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These videos are not half as good as having Karen Alderson show you around!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0160"/>
      </p:ext>
    </p:extLst>
  </p:cSld>
  <p:clrMapOvr>
    <a:masterClrMapping/>
  </p:clrMapOvr>
  <p:transition xmlns:p14="http://schemas.microsoft.com/office/powerpoint/2010/main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51520" y="-1488"/>
            <a:ext cx="8496944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CP6 volunteer’s IWE Site</a:t>
            </a:r>
            <a:endParaRPr dirty="0">
              <a:ea typeface="+mj-ea"/>
              <a:cs typeface="+mj-cs"/>
            </a:endParaRPr>
          </a:p>
        </p:txBody>
      </p:sp>
      <p:pic>
        <p:nvPicPr>
          <p:cNvPr id="54274" name="Picture 3" descr="MBA1325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2884" r="26471" b="116"/>
          <a:stretch>
            <a:fillRect/>
          </a:stretch>
        </p:blipFill>
        <p:spPr bwMode="auto">
          <a:xfrm>
            <a:off x="6172200" y="1760538"/>
            <a:ext cx="263683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68313" y="1412776"/>
            <a:ext cx="5257800" cy="108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124" tIns="41061" rIns="82124" bIns="4106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 defTabSz="814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 defTabSz="814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 defTabSz="814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 defTabSz="814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 smtClean="0">
                <a:cs typeface="+mn-cs"/>
              </a:rPr>
              <a:t>Our goal is to make it easy to volunteer.  With sessions like this we want to “train the trainer.”</a:t>
            </a:r>
            <a:endParaRPr lang="en-US" dirty="0">
              <a:cs typeface="+mn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5536" y="2852936"/>
            <a:ext cx="576064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lvl="0" indent="-285750">
              <a:buFont typeface="Arial"/>
              <a:buChar char="•"/>
            </a:pPr>
            <a:r>
              <a:rPr lang="en-US" sz="1600" dirty="0" smtClean="0"/>
              <a:t>WebEx Social site for CyberPatriot Coaches:</a:t>
            </a:r>
          </a:p>
          <a:p>
            <a:pPr marL="800100" lvl="1">
              <a:buFont typeface="Arial"/>
              <a:buChar char="•"/>
            </a:pP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iwe.cisco.com</a:t>
            </a:r>
            <a:r>
              <a:rPr lang="en-US" sz="1600" dirty="0"/>
              <a:t>/web/</a:t>
            </a:r>
            <a:r>
              <a:rPr lang="en-US" sz="1600" dirty="0" err="1"/>
              <a:t>cyberpatriot</a:t>
            </a:r>
            <a:r>
              <a:rPr lang="en-US" sz="1600" dirty="0"/>
              <a:t>-field-portal</a:t>
            </a:r>
            <a:endParaRPr lang="en-US" sz="1600" dirty="0">
              <a:effectLst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</a:t>
            </a:r>
            <a:r>
              <a:rPr lang="en-US" dirty="0"/>
              <a:t>Patriot </a:t>
            </a:r>
            <a:r>
              <a:rPr lang="en-US" dirty="0" smtClean="0"/>
              <a:t>SoCal Named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Attend Packet Tracer Training (SE Team Event)</a:t>
            </a:r>
          </a:p>
          <a:p>
            <a:pPr lvl="1"/>
            <a:r>
              <a:rPr lang="en-US" dirty="0" smtClean="0"/>
              <a:t>Two dates: November 21</a:t>
            </a:r>
            <a:r>
              <a:rPr lang="en-US" baseline="30000" dirty="0" smtClean="0"/>
              <a:t>st</a:t>
            </a:r>
            <a:r>
              <a:rPr lang="en-US" dirty="0" smtClean="0"/>
              <a:t> or Dec 17th</a:t>
            </a:r>
          </a:p>
          <a:p>
            <a:r>
              <a:rPr lang="en-US" dirty="0" smtClean="0"/>
              <a:t>One lesson Plan created with Packet Tracer Lab and accompanying instruction/solution</a:t>
            </a:r>
          </a:p>
          <a:p>
            <a:r>
              <a:rPr lang="en-US" dirty="0" smtClean="0"/>
              <a:t>Post a 5-10 minute </a:t>
            </a:r>
            <a:r>
              <a:rPr lang="en-US" dirty="0" err="1" smtClean="0"/>
              <a:t>VoD</a:t>
            </a:r>
            <a:r>
              <a:rPr lang="en-US" dirty="0" smtClean="0"/>
              <a:t> walking through the Packet Tracer Lab exercise</a:t>
            </a:r>
          </a:p>
          <a:p>
            <a:r>
              <a:rPr lang="en-US" dirty="0" smtClean="0"/>
              <a:t>In person visit December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4862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1_-_Coaches_Meeting_10_11_Sep_2013.pd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98"/>
            <a:ext cx="9144000" cy="67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11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 on the CP6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http://www.uscyberpatriot.org/CP5/CPVI%20Documents/Coaches_Meeting_10_11_Sep_2013.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http://www.uscyberpatriot.org/CP5/CPVI%20Documents/</a:t>
            </a:r>
            <a:r>
              <a:rPr lang="en-US" dirty="0" smtClean="0">
                <a:hlinkClick r:id="rId3"/>
              </a:rPr>
              <a:t>CoachesMeetingAugust.pdf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007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88861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CyberPatriot</a:t>
            </a:r>
            <a:r>
              <a:rPr lang="en-US" dirty="0" smtClean="0"/>
              <a:t> basic info</a:t>
            </a:r>
            <a:endParaRPr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340769"/>
            <a:ext cx="8578850" cy="4628232"/>
          </a:xfrm>
        </p:spPr>
        <p:txBody>
          <a:bodyPr/>
          <a:lstStyle/>
          <a:p>
            <a:pPr lvl="0"/>
            <a:r>
              <a:rPr lang="en-US" dirty="0" smtClean="0"/>
              <a:t>1500+ schools compete in two Divisions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Service Division (JROTC)</a:t>
            </a:r>
          </a:p>
          <a:p>
            <a:pPr marL="692150" lvl="1" indent="-285750">
              <a:buFont typeface="Arial"/>
              <a:buChar char="•"/>
            </a:pPr>
            <a:r>
              <a:rPr lang="en-US" dirty="0" smtClean="0"/>
              <a:t>Open Division</a:t>
            </a:r>
          </a:p>
          <a:p>
            <a:pPr lvl="0"/>
            <a:r>
              <a:rPr lang="en-US" dirty="0" smtClean="0"/>
              <a:t>Local, Regional, and National Cyber competitions through the year</a:t>
            </a:r>
            <a:endParaRPr lang="en-US" dirty="0"/>
          </a:p>
          <a:p>
            <a:pPr lvl="0"/>
            <a:r>
              <a:rPr lang="en-US" dirty="0" smtClean="0"/>
              <a:t>Schools normally have a coach and Cisco volunteers will help with Cisco component of the competition</a:t>
            </a:r>
          </a:p>
          <a:p>
            <a:pPr lvl="0"/>
            <a:r>
              <a:rPr lang="en-US" dirty="0" smtClean="0"/>
              <a:t>Last year Steve </a:t>
            </a:r>
            <a:r>
              <a:rPr lang="en-US" dirty="0" err="1" smtClean="0"/>
              <a:t>Gyurindak</a:t>
            </a:r>
            <a:r>
              <a:rPr lang="en-US" dirty="0" smtClean="0"/>
              <a:t> successfully lobbied for the CP program to include a Cisco Networking component in the finals.</a:t>
            </a:r>
            <a:endParaRPr lang="en-US" dirty="0"/>
          </a:p>
          <a:p>
            <a:pPr lvl="0"/>
            <a:r>
              <a:rPr lang="en-US" dirty="0" smtClean="0"/>
              <a:t>Cisco Content is sub-CCNA (network basics)</a:t>
            </a:r>
          </a:p>
          <a:p>
            <a:r>
              <a:rPr lang="en-US" dirty="0" smtClean="0"/>
              <a:t>Kids are very interested in learning about how you got into “IT” or “High Tech.” 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113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 l="12726" t="15150" r="14861" b="8742"/>
          <a:stretch>
            <a:fillRect/>
          </a:stretch>
        </p:blipFill>
        <p:spPr bwMode="auto">
          <a:xfrm rot="20710100">
            <a:off x="233924" y="3651849"/>
            <a:ext cx="3966705" cy="234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C:\Users\cdecarlo\Documents\CyberPatriot\Photos\DSC_0043_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68414" y="1216478"/>
            <a:ext cx="2874579" cy="1913392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l="22778" t="9454" r="24113" b="22508"/>
          <a:stretch>
            <a:fillRect/>
          </a:stretch>
        </p:blipFill>
        <p:spPr bwMode="auto">
          <a:xfrm>
            <a:off x="0" y="1112519"/>
            <a:ext cx="3834560" cy="27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 descr="C:\Users\cdecarlo\Documents\CyberPatriot\Photos\DSC_0853_2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03520" y="4301680"/>
            <a:ext cx="3840480" cy="255632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253147">
            <a:off x="3148411" y="3409466"/>
            <a:ext cx="3288071" cy="290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141" y="0"/>
            <a:ext cx="8567244" cy="838200"/>
          </a:xfrm>
        </p:spPr>
        <p:txBody>
          <a:bodyPr/>
          <a:lstStyle/>
          <a:p>
            <a:r>
              <a:rPr lang="en-US" dirty="0" smtClean="0"/>
              <a:t>CyberPatriot and Cisco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408516" y="267848"/>
            <a:ext cx="2402325" cy="4274252"/>
            <a:chOff x="5509550" y="344048"/>
            <a:chExt cx="2402325" cy="4274252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41791" y="344048"/>
              <a:ext cx="2370084" cy="3193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 l="65147" t="3378" r="2556" b="51418"/>
            <a:stretch>
              <a:fillRect/>
            </a:stretch>
          </p:blipFill>
          <p:spPr bwMode="auto">
            <a:xfrm>
              <a:off x="5509550" y="1749360"/>
              <a:ext cx="1516284" cy="286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6" descr=" cyberpatriot logo.gif"/>
          <p:cNvPicPr>
            <a:picLocks noChangeAspect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0" y="0"/>
            <a:ext cx="1363807" cy="1326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30200" dist="38100" dir="2700000" sx="109000" sy="109000" algn="tl" rotWithShape="0">
              <a:prstClr val="black">
                <a:alpha val="64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07504" y="-1488"/>
            <a:ext cx="9036496" cy="127024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STEM: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Science Technology Engineering and Math</a:t>
            </a:r>
            <a:endParaRPr dirty="0">
              <a:ea typeface="+mj-ea"/>
              <a:cs typeface="+mj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199" y="1340768"/>
            <a:ext cx="8892701" cy="4633664"/>
            <a:chOff x="14199" y="1340768"/>
            <a:chExt cx="8892701" cy="4633664"/>
          </a:xfrm>
        </p:grpSpPr>
        <p:pic>
          <p:nvPicPr>
            <p:cNvPr id="3" name="Picture 2" descr="Cisco_Employees_To_Be_Among_1_Million_STEM_Mentors_By_202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9" y="2204864"/>
              <a:ext cx="8463050" cy="3769568"/>
            </a:xfrm>
            <a:prstGeom prst="rect">
              <a:avLst/>
            </a:prstGeom>
          </p:spPr>
        </p:pic>
        <p:pic>
          <p:nvPicPr>
            <p:cNvPr id="25" name="Picture 24" descr="NoHO Team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340768"/>
              <a:ext cx="2318676" cy="1550937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88861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How you can help drive interest in STEM</a:t>
            </a:r>
            <a:endParaRPr dirty="0">
              <a:ea typeface="+mj-ea"/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340769"/>
            <a:ext cx="8578850" cy="4628232"/>
          </a:xfrm>
        </p:spPr>
        <p:txBody>
          <a:bodyPr/>
          <a:lstStyle/>
          <a:p>
            <a:pPr lvl="0"/>
            <a:r>
              <a:rPr lang="en-US" sz="2400" dirty="0" smtClean="0"/>
              <a:t>Virtual or On-site Coaches/Mentors</a:t>
            </a:r>
          </a:p>
          <a:p>
            <a:pPr lvl="1"/>
            <a:r>
              <a:rPr lang="en-US" b="1" dirty="0"/>
              <a:t>Who</a:t>
            </a:r>
            <a:r>
              <a:rPr lang="en-US" dirty="0"/>
              <a:t>: SE, </a:t>
            </a:r>
            <a:r>
              <a:rPr lang="en-US" dirty="0" smtClean="0"/>
              <a:t>CSE</a:t>
            </a:r>
            <a:endParaRPr lang="en-US" dirty="0"/>
          </a:p>
          <a:p>
            <a:pPr lvl="1"/>
            <a:r>
              <a:rPr lang="en-US" b="1" dirty="0"/>
              <a:t>What skills required: </a:t>
            </a:r>
            <a:r>
              <a:rPr lang="en-US" dirty="0" smtClean="0"/>
              <a:t>Desire to introduce kids to networking</a:t>
            </a:r>
            <a:endParaRPr lang="en-US" b="1" dirty="0"/>
          </a:p>
          <a:p>
            <a:pPr lvl="1"/>
            <a:r>
              <a:rPr lang="en-US" b="1" dirty="0"/>
              <a:t>How: </a:t>
            </a:r>
            <a:r>
              <a:rPr lang="en-US" dirty="0" smtClean="0"/>
              <a:t>Pick a school in you local-area and register to volunteer</a:t>
            </a:r>
            <a:endParaRPr lang="en-US" dirty="0"/>
          </a:p>
          <a:p>
            <a:pPr lvl="1"/>
            <a:r>
              <a:rPr lang="en-US" b="1" dirty="0"/>
              <a:t>Get Started: </a:t>
            </a:r>
            <a:r>
              <a:rPr lang="en-US" dirty="0"/>
              <a:t>Attend Mentor Training </a:t>
            </a:r>
            <a:r>
              <a:rPr lang="en-US" dirty="0" smtClean="0"/>
              <a:t>session</a:t>
            </a:r>
            <a:endParaRPr lang="en-US" dirty="0"/>
          </a:p>
          <a:p>
            <a:pPr lvl="1"/>
            <a:r>
              <a:rPr lang="en-US" b="1" dirty="0" smtClean="0"/>
              <a:t>Register</a:t>
            </a:r>
            <a:r>
              <a:rPr lang="en-US" dirty="0" smtClean="0"/>
              <a:t>: send email to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cyberpatriot-</a:t>
            </a:r>
            <a:r>
              <a:rPr lang="en-US" dirty="0" smtClean="0">
                <a:hlinkClick r:id="rId2"/>
              </a:rPr>
              <a:t>volunteers@cisco.com</a:t>
            </a:r>
            <a:endParaRPr lang="en-US" dirty="0" smtClean="0"/>
          </a:p>
        </p:txBody>
      </p:sp>
      <p:pic>
        <p:nvPicPr>
          <p:cNvPr id="5" name="Picture 4" descr="DSC_0949_2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4077072"/>
            <a:ext cx="2861877" cy="1844569"/>
          </a:xfrm>
          <a:prstGeom prst="rect">
            <a:avLst/>
          </a:prstGeom>
        </p:spPr>
      </p:pic>
      <p:pic>
        <p:nvPicPr>
          <p:cNvPr id="6" name="Picture 5" descr="20130130_NOHO Cyber Patriot stude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05064"/>
            <a:ext cx="2798179" cy="18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89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5638800" y="1219200"/>
            <a:ext cx="3505200" cy="5334000"/>
          </a:xfrm>
          <a:prstGeom prst="rect">
            <a:avLst/>
          </a:prstGeom>
          <a:solidFill>
            <a:srgbClr val="339966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429000" y="1219200"/>
            <a:ext cx="2209800" cy="5334000"/>
          </a:xfrm>
          <a:prstGeom prst="rect">
            <a:avLst/>
          </a:prstGeom>
          <a:solidFill>
            <a:srgbClr val="FFFF99">
              <a:alpha val="6196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1196752"/>
            <a:ext cx="3429000" cy="5334000"/>
          </a:xfrm>
          <a:prstGeom prst="rect">
            <a:avLst/>
          </a:prstGeom>
          <a:solidFill>
            <a:schemeClr val="tx1">
              <a:lumMod val="40000"/>
              <a:lumOff val="60000"/>
              <a:alpha val="6196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xfrm>
            <a:off x="-10117632" y="3861048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CyberPatriot Volunteer Timeline</a:t>
            </a:r>
            <a:endParaRPr lang="en-US" dirty="0">
              <a:latin typeface="Arial" charset="0"/>
            </a:endParaRPr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>
            <a:off x="0" y="4529138"/>
            <a:ext cx="8456613" cy="569912"/>
          </a:xfrm>
          <a:prstGeom prst="homePlate">
            <a:avLst>
              <a:gd name="adj" fmla="val 50148"/>
            </a:avLst>
          </a:prstGeom>
          <a:solidFill>
            <a:srgbClr val="3365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8229600" y="4522788"/>
            <a:ext cx="522288" cy="582612"/>
          </a:xfrm>
          <a:prstGeom prst="chevron">
            <a:avLst>
              <a:gd name="adj" fmla="val 55588"/>
            </a:avLst>
          </a:prstGeom>
          <a:solidFill>
            <a:srgbClr val="4B87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8532813" y="4522788"/>
            <a:ext cx="522287" cy="582612"/>
          </a:xfrm>
          <a:prstGeom prst="chevron">
            <a:avLst>
              <a:gd name="adj" fmla="val 55588"/>
            </a:avLst>
          </a:prstGeom>
          <a:solidFill>
            <a:srgbClr val="8DBA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778375" y="4594225"/>
            <a:ext cx="804863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Feb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‘14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3843338" y="4594225"/>
            <a:ext cx="819150" cy="44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Jan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‘13</a:t>
            </a:r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1077913" y="4594225"/>
            <a:ext cx="847725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Oct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‘13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2043113" y="4594225"/>
            <a:ext cx="776287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Nov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‘13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2935288" y="4594225"/>
            <a:ext cx="790575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Dec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‘13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42875" y="4594225"/>
            <a:ext cx="819150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Sept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‘13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5700713" y="4594225"/>
            <a:ext cx="804862" cy="44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March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‘’14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401" name="Text Box 17"/>
          <p:cNvSpPr txBox="1">
            <a:spLocks noChangeArrowheads="1"/>
          </p:cNvSpPr>
          <p:nvPr/>
        </p:nvSpPr>
        <p:spPr bwMode="auto">
          <a:xfrm>
            <a:off x="6588224" y="4598289"/>
            <a:ext cx="804863" cy="59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025" tIns="36512" rIns="73025" bIns="36512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April</a:t>
            </a:r>
          </a:p>
          <a:p>
            <a:pPr algn="ctr">
              <a:lnSpc>
                <a:spcPct val="10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‘14</a:t>
            </a:r>
            <a:r>
              <a:rPr lang="en-US" sz="1200" b="1" dirty="0">
                <a:solidFill>
                  <a:schemeClr val="bg1"/>
                </a:solidFill>
              </a:rPr>
              <a:t/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502226" name="Line 18"/>
          <p:cNvSpPr>
            <a:spLocks noChangeShapeType="1"/>
          </p:cNvSpPr>
          <p:nvPr/>
        </p:nvSpPr>
        <p:spPr bwMode="auto">
          <a:xfrm>
            <a:off x="1019175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27" name="Line 19"/>
          <p:cNvSpPr>
            <a:spLocks noChangeShapeType="1"/>
          </p:cNvSpPr>
          <p:nvPr/>
        </p:nvSpPr>
        <p:spPr bwMode="auto">
          <a:xfrm>
            <a:off x="1984375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28" name="Line 20"/>
          <p:cNvSpPr>
            <a:spLocks noChangeShapeType="1"/>
          </p:cNvSpPr>
          <p:nvPr/>
        </p:nvSpPr>
        <p:spPr bwMode="auto">
          <a:xfrm>
            <a:off x="2876550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29" name="Line 21"/>
          <p:cNvSpPr>
            <a:spLocks noChangeShapeType="1"/>
          </p:cNvSpPr>
          <p:nvPr/>
        </p:nvSpPr>
        <p:spPr bwMode="auto">
          <a:xfrm>
            <a:off x="3784600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30" name="Line 22"/>
          <p:cNvSpPr>
            <a:spLocks noChangeShapeType="1"/>
          </p:cNvSpPr>
          <p:nvPr/>
        </p:nvSpPr>
        <p:spPr bwMode="auto">
          <a:xfrm>
            <a:off x="4719638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31" name="Line 23"/>
          <p:cNvSpPr>
            <a:spLocks noChangeShapeType="1"/>
          </p:cNvSpPr>
          <p:nvPr/>
        </p:nvSpPr>
        <p:spPr bwMode="auto">
          <a:xfrm>
            <a:off x="5641975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32" name="Line 24"/>
          <p:cNvSpPr>
            <a:spLocks noChangeShapeType="1"/>
          </p:cNvSpPr>
          <p:nvPr/>
        </p:nvSpPr>
        <p:spPr bwMode="auto">
          <a:xfrm>
            <a:off x="6562725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502233" name="Line 25"/>
          <p:cNvSpPr>
            <a:spLocks noChangeShapeType="1"/>
          </p:cNvSpPr>
          <p:nvPr/>
        </p:nvSpPr>
        <p:spPr bwMode="auto">
          <a:xfrm>
            <a:off x="7485063" y="4598988"/>
            <a:ext cx="0" cy="428625"/>
          </a:xfrm>
          <a:prstGeom prst="line">
            <a:avLst/>
          </a:prstGeom>
          <a:noFill/>
          <a:ln w="28575">
            <a:solidFill>
              <a:srgbClr val="28517A"/>
            </a:solidFill>
            <a:round/>
            <a:headEnd/>
            <a:tailEnd/>
          </a:ln>
          <a:effectLst>
            <a:outerShdw blurRad="63500" dist="17961" dir="2700000" algn="ctr" rotWithShape="0">
              <a:srgbClr val="4F8AC5">
                <a:alpha val="74998"/>
              </a:srgbClr>
            </a:outerShdw>
          </a:effectLst>
        </p:spPr>
        <p:txBody>
          <a:bodyPr lIns="82124" tIns="41061" rIns="82124" bIns="41061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6410" name="Line 26"/>
          <p:cNvSpPr>
            <a:spLocks noChangeShapeType="1"/>
          </p:cNvSpPr>
          <p:nvPr/>
        </p:nvSpPr>
        <p:spPr bwMode="auto">
          <a:xfrm>
            <a:off x="1143000" y="3281363"/>
            <a:ext cx="0" cy="1262062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11" name="Line 27"/>
          <p:cNvSpPr>
            <a:spLocks noChangeShapeType="1"/>
          </p:cNvSpPr>
          <p:nvPr/>
        </p:nvSpPr>
        <p:spPr bwMode="auto">
          <a:xfrm>
            <a:off x="2673152" y="2060848"/>
            <a:ext cx="26640" cy="2449240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12" name="Line 29"/>
          <p:cNvSpPr>
            <a:spLocks noChangeShapeType="1"/>
          </p:cNvSpPr>
          <p:nvPr/>
        </p:nvSpPr>
        <p:spPr bwMode="auto">
          <a:xfrm flipH="1">
            <a:off x="6781800" y="3068960"/>
            <a:ext cx="22448" cy="1596703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13" name="Line 30"/>
          <p:cNvSpPr>
            <a:spLocks noChangeShapeType="1"/>
          </p:cNvSpPr>
          <p:nvPr/>
        </p:nvSpPr>
        <p:spPr bwMode="auto">
          <a:xfrm>
            <a:off x="6019800" y="5029200"/>
            <a:ext cx="0" cy="609600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14" name="Line 32"/>
          <p:cNvSpPr>
            <a:spLocks noChangeShapeType="1"/>
          </p:cNvSpPr>
          <p:nvPr/>
        </p:nvSpPr>
        <p:spPr bwMode="auto">
          <a:xfrm>
            <a:off x="762000" y="2697163"/>
            <a:ext cx="0" cy="1846262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15" name="Text Box 33"/>
          <p:cNvSpPr txBox="1">
            <a:spLocks noChangeArrowheads="1"/>
          </p:cNvSpPr>
          <p:nvPr/>
        </p:nvSpPr>
        <p:spPr bwMode="auto">
          <a:xfrm>
            <a:off x="165100" y="2224417"/>
            <a:ext cx="2318668" cy="720068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Packet Tracer training: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Sept.  26</a:t>
            </a:r>
          </a:p>
          <a:p>
            <a:r>
              <a:rPr lang="en-US" sz="1400" b="1" dirty="0" smtClean="0">
                <a:solidFill>
                  <a:schemeClr val="bg1"/>
                </a:solidFill>
              </a:rPr>
              <a:t>* </a:t>
            </a:r>
            <a:r>
              <a:rPr lang="en-US" sz="1400" b="1" dirty="0">
                <a:solidFill>
                  <a:schemeClr val="bg1"/>
                </a:solidFill>
              </a:rPr>
              <a:t>October 4</a:t>
            </a:r>
          </a:p>
        </p:txBody>
      </p:sp>
      <p:sp>
        <p:nvSpPr>
          <p:cNvPr id="16416" name="Text Box 34"/>
          <p:cNvSpPr txBox="1">
            <a:spLocks noChangeArrowheads="1"/>
          </p:cNvSpPr>
          <p:nvPr/>
        </p:nvSpPr>
        <p:spPr bwMode="auto">
          <a:xfrm>
            <a:off x="2123728" y="1196752"/>
            <a:ext cx="3096344" cy="935511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Coaches/Mentors: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1400" b="1" dirty="0" smtClean="0">
                <a:solidFill>
                  <a:schemeClr val="bg1"/>
                </a:solidFill>
              </a:rPr>
              <a:t>Visit local schools</a:t>
            </a:r>
          </a:p>
          <a:p>
            <a:pPr marL="285750" indent="-285750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en-US" sz="1400" b="1" dirty="0" smtClean="0">
                <a:solidFill>
                  <a:schemeClr val="bg1"/>
                </a:solidFill>
              </a:rPr>
              <a:t>Host technical sessions to review CP6 topics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417" name="Text Box 35"/>
          <p:cNvSpPr txBox="1">
            <a:spLocks noChangeArrowheads="1"/>
          </p:cNvSpPr>
          <p:nvPr/>
        </p:nvSpPr>
        <p:spPr bwMode="auto">
          <a:xfrm>
            <a:off x="899592" y="3068960"/>
            <a:ext cx="1637184" cy="720068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Mentor Training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WebEx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Show and share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419" name="Text Box 37"/>
          <p:cNvSpPr txBox="1">
            <a:spLocks noChangeArrowheads="1"/>
          </p:cNvSpPr>
          <p:nvPr/>
        </p:nvSpPr>
        <p:spPr bwMode="auto">
          <a:xfrm>
            <a:off x="5867400" y="5543651"/>
            <a:ext cx="2057400" cy="504624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National finals prep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24 teams only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421" name="Line 39"/>
          <p:cNvSpPr>
            <a:spLocks noChangeShapeType="1"/>
          </p:cNvSpPr>
          <p:nvPr/>
        </p:nvSpPr>
        <p:spPr bwMode="auto">
          <a:xfrm>
            <a:off x="1691680" y="5013176"/>
            <a:ext cx="0" cy="838200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22" name="Line 40"/>
          <p:cNvSpPr>
            <a:spLocks noChangeShapeType="1"/>
          </p:cNvSpPr>
          <p:nvPr/>
        </p:nvSpPr>
        <p:spPr bwMode="auto">
          <a:xfrm>
            <a:off x="6156176" y="1844824"/>
            <a:ext cx="0" cy="2968303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23" name="Text Box 41"/>
          <p:cNvSpPr txBox="1">
            <a:spLocks noChangeArrowheads="1"/>
          </p:cNvSpPr>
          <p:nvPr/>
        </p:nvSpPr>
        <p:spPr bwMode="auto">
          <a:xfrm>
            <a:off x="5724128" y="1412776"/>
            <a:ext cx="2209800" cy="504624"/>
          </a:xfrm>
          <a:prstGeom prst="rect">
            <a:avLst/>
          </a:prstGeom>
          <a:solidFill>
            <a:srgbClr val="3365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National Competition: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CP6 in Washington DC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424" name="Text Box 42"/>
          <p:cNvSpPr txBox="1">
            <a:spLocks noChangeArrowheads="1"/>
          </p:cNvSpPr>
          <p:nvPr/>
        </p:nvSpPr>
        <p:spPr bwMode="auto">
          <a:xfrm>
            <a:off x="755576" y="5671101"/>
            <a:ext cx="2664296" cy="720068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Volunteers meet with multiple teams over WebEx.</a:t>
            </a:r>
            <a:endParaRPr lang="en-US" sz="14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425" name="Line 43"/>
          <p:cNvSpPr>
            <a:spLocks noChangeShapeType="1"/>
          </p:cNvSpPr>
          <p:nvPr/>
        </p:nvSpPr>
        <p:spPr bwMode="auto">
          <a:xfrm>
            <a:off x="4114800" y="5105400"/>
            <a:ext cx="0" cy="474663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27" name="Line 45"/>
          <p:cNvSpPr>
            <a:spLocks noChangeShapeType="1"/>
          </p:cNvSpPr>
          <p:nvPr/>
        </p:nvSpPr>
        <p:spPr bwMode="auto">
          <a:xfrm>
            <a:off x="5292080" y="3140968"/>
            <a:ext cx="41920" cy="1431032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20" name="Text Box 38"/>
          <p:cNvSpPr txBox="1">
            <a:spLocks noChangeArrowheads="1"/>
          </p:cNvSpPr>
          <p:nvPr/>
        </p:nvSpPr>
        <p:spPr bwMode="auto">
          <a:xfrm>
            <a:off x="3810000" y="5359729"/>
            <a:ext cx="1905000" cy="720068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Regional Competition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Prep sessions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3563888" y="3717032"/>
            <a:ext cx="0" cy="838200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4283968" y="3717032"/>
            <a:ext cx="0" cy="838200"/>
          </a:xfrm>
          <a:prstGeom prst="line">
            <a:avLst/>
          </a:prstGeom>
          <a:noFill/>
          <a:ln w="38100">
            <a:solidFill>
              <a:srgbClr val="4B87C3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24" tIns="41061" rIns="82124" bIns="41061"/>
          <a:lstStyle/>
          <a:p>
            <a:endParaRPr lang="en-US"/>
          </a:p>
        </p:txBody>
      </p:sp>
      <p:sp>
        <p:nvSpPr>
          <p:cNvPr id="16426" name="Text Box 44"/>
          <p:cNvSpPr txBox="1">
            <a:spLocks noChangeArrowheads="1"/>
          </p:cNvSpPr>
          <p:nvPr/>
        </p:nvSpPr>
        <p:spPr bwMode="auto">
          <a:xfrm>
            <a:off x="3131840" y="3163513"/>
            <a:ext cx="1656184" cy="904734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1800" b="1" dirty="0" smtClean="0">
                <a:solidFill>
                  <a:schemeClr val="bg1"/>
                </a:solidFill>
              </a:rPr>
              <a:t>Virtual coaching focus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6428" name="Text Box 46"/>
          <p:cNvSpPr txBox="1">
            <a:spLocks noChangeArrowheads="1"/>
          </p:cNvSpPr>
          <p:nvPr/>
        </p:nvSpPr>
        <p:spPr bwMode="auto">
          <a:xfrm>
            <a:off x="6248400" y="2613771"/>
            <a:ext cx="2895600" cy="504624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Coaches: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400" b="1" dirty="0" smtClean="0">
                <a:solidFill>
                  <a:schemeClr val="bg1"/>
                </a:solidFill>
              </a:rPr>
              <a:t>* Last onsite visit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" name="Text Box 44"/>
          <p:cNvSpPr txBox="1">
            <a:spLocks noChangeArrowheads="1"/>
          </p:cNvSpPr>
          <p:nvPr/>
        </p:nvSpPr>
        <p:spPr bwMode="auto">
          <a:xfrm>
            <a:off x="4860032" y="2204864"/>
            <a:ext cx="1152128" cy="904734"/>
          </a:xfrm>
          <a:prstGeom prst="rect">
            <a:avLst/>
          </a:prstGeom>
          <a:solidFill>
            <a:srgbClr val="336599"/>
          </a:solidFill>
          <a:ln w="28575">
            <a:solidFill>
              <a:srgbClr val="4B87C3"/>
            </a:solidFill>
            <a:miter lim="800000"/>
            <a:headEnd/>
            <a:tailEnd/>
          </a:ln>
        </p:spPr>
        <p:txBody>
          <a:bodyPr wrap="square" lIns="73025" tIns="36512" rIns="73025" bIns="36512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1800" b="1" dirty="0" smtClean="0">
                <a:solidFill>
                  <a:schemeClr val="bg1"/>
                </a:solidFill>
              </a:rPr>
              <a:t>On-site coaching focus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63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dirty="0" smtClean="0">
                <a:ea typeface="+mj-ea"/>
                <a:cs typeface="+mj-cs"/>
              </a:rPr>
              <a:t>Tasks for NOS engineer first 6 months</a:t>
            </a:r>
            <a:endParaRPr dirty="0">
              <a:ea typeface="+mj-ea"/>
              <a:cs typeface="+mj-cs"/>
            </a:endParaRPr>
          </a:p>
        </p:txBody>
      </p:sp>
      <p:pic>
        <p:nvPicPr>
          <p:cNvPr id="5" name="Picture 4" descr="www.uscyberpatriot.org_CP5_CPVI%20Documents_New%20Schedule.pd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8"/>
            <a:ext cx="9144000" cy="68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479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764703"/>
            <a:ext cx="6780559" cy="5204297"/>
          </a:xfrm>
        </p:spPr>
        <p:txBody>
          <a:bodyPr/>
          <a:lstStyle/>
          <a:p>
            <a:r>
              <a:rPr lang="en-US" sz="1600" dirty="0"/>
              <a:t>CyberPatriot VI </a:t>
            </a:r>
            <a:r>
              <a:rPr lang="en-US" sz="1600" dirty="0" smtClean="0"/>
              <a:t>– </a:t>
            </a:r>
            <a:endParaRPr lang="en-US" sz="1600" dirty="0"/>
          </a:p>
          <a:p>
            <a:r>
              <a:rPr lang="en-US" sz="1600" dirty="0" smtClean="0"/>
              <a:t>Topic 1– </a:t>
            </a:r>
            <a:r>
              <a:rPr lang="en-US" sz="1600" dirty="0"/>
              <a:t>Basics – Week of September 9th</a:t>
            </a:r>
          </a:p>
          <a:p>
            <a:pPr lvl="0"/>
            <a:r>
              <a:rPr lang="en-US" sz="1200" dirty="0"/>
              <a:t>Intro to networking (switch, router,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lvl="0"/>
            <a:r>
              <a:rPr lang="en-US" sz="1200" dirty="0"/>
              <a:t>OSI model</a:t>
            </a:r>
          </a:p>
          <a:p>
            <a:pPr lvl="0"/>
            <a:r>
              <a:rPr lang="en-US" sz="1200" dirty="0"/>
              <a:t>Packet Tracer</a:t>
            </a:r>
          </a:p>
          <a:p>
            <a:r>
              <a:rPr lang="en-US" sz="1600" dirty="0"/>
              <a:t> </a:t>
            </a:r>
            <a:r>
              <a:rPr lang="en-US" sz="1600" dirty="0" smtClean="0"/>
              <a:t>Topic 2– </a:t>
            </a:r>
            <a:r>
              <a:rPr lang="en-US" sz="1600" dirty="0"/>
              <a:t>IOS fundamentals – Week of September 16th</a:t>
            </a:r>
          </a:p>
          <a:p>
            <a:pPr lvl="0"/>
            <a:r>
              <a:rPr lang="en-US" sz="1200" dirty="0"/>
              <a:t>Packet Tracer</a:t>
            </a:r>
          </a:p>
          <a:p>
            <a:pPr lvl="0"/>
            <a:r>
              <a:rPr lang="en-US" sz="1200" dirty="0"/>
              <a:t>Router/Switch Login basic command line</a:t>
            </a:r>
          </a:p>
          <a:p>
            <a:pPr lvl="0"/>
            <a:r>
              <a:rPr lang="en-US" sz="1200" dirty="0"/>
              <a:t>Intro to interfaces</a:t>
            </a:r>
          </a:p>
          <a:p>
            <a:pPr lvl="0"/>
            <a:r>
              <a:rPr lang="en-US" sz="1200" dirty="0"/>
              <a:t>VLANs</a:t>
            </a:r>
          </a:p>
          <a:p>
            <a:r>
              <a:rPr lang="en-US" sz="1600" dirty="0"/>
              <a:t> </a:t>
            </a:r>
            <a:r>
              <a:rPr lang="en-US" sz="1600" dirty="0" smtClean="0"/>
              <a:t>Topic 3– </a:t>
            </a:r>
            <a:r>
              <a:rPr lang="en-US" sz="1600" dirty="0"/>
              <a:t>IP Addressing – Week of September 23rd</a:t>
            </a:r>
          </a:p>
          <a:p>
            <a:pPr lvl="0"/>
            <a:r>
              <a:rPr lang="en-US" sz="1200" dirty="0"/>
              <a:t>IP Addressing basics</a:t>
            </a:r>
          </a:p>
          <a:p>
            <a:pPr lvl="0"/>
            <a:r>
              <a:rPr lang="en-US" sz="1200" dirty="0"/>
              <a:t>L2/L3 interfaces</a:t>
            </a:r>
          </a:p>
          <a:p>
            <a:pPr lvl="0"/>
            <a:r>
              <a:rPr lang="en-US" sz="1200" dirty="0"/>
              <a:t>L3 IP </a:t>
            </a:r>
            <a:r>
              <a:rPr lang="en-US" sz="1200" dirty="0" smtClean="0"/>
              <a:t>Addressing</a:t>
            </a:r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 sz="quarter"/>
          </p:nvPr>
        </p:nvSpPr>
        <p:spPr>
          <a:xfrm>
            <a:off x="251520" y="-1488"/>
            <a:ext cx="8496944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CP6 </a:t>
            </a:r>
            <a:r>
              <a:rPr lang="en-US" dirty="0" smtClean="0"/>
              <a:t>Network Curriculum (1)</a:t>
            </a:r>
            <a:endParaRPr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24981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Cisco_Template_2010_Arial.pptx</Template>
  <TotalTime>74091</TotalTime>
  <Pages>28</Pages>
  <Words>1188</Words>
  <Application>Microsoft Macintosh PowerPoint</Application>
  <PresentationFormat>On-screen Show (4:3)</PresentationFormat>
  <Paragraphs>249</Paragraphs>
  <Slides>25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Cisco_Template_2010_Arial</vt:lpstr>
      <vt:lpstr>NetAcad_White_PPT_Template 05Oct12</vt:lpstr>
      <vt:lpstr>CyberPatriot VI  Volunteering for STEM: US 2020</vt:lpstr>
      <vt:lpstr>CyberPatriot VI  (6th season)</vt:lpstr>
      <vt:lpstr>CyberPatriot basic info</vt:lpstr>
      <vt:lpstr>CyberPatriot and Cisco </vt:lpstr>
      <vt:lpstr>STEM:  Science Technology Engineering and Math</vt:lpstr>
      <vt:lpstr>How you can help drive interest in STEM</vt:lpstr>
      <vt:lpstr>CyberPatriot Volunteer Timeline</vt:lpstr>
      <vt:lpstr>Tasks for NOS engineer first 6 months</vt:lpstr>
      <vt:lpstr>CP6 Network Curriculum (1)</vt:lpstr>
      <vt:lpstr>CP6 Network Curriculum (2)</vt:lpstr>
      <vt:lpstr>CP5 Cisco Topics</vt:lpstr>
      <vt:lpstr>Cyber Patriot AM Volunteers</vt:lpstr>
      <vt:lpstr>Cyber Patriot SE Volunteers</vt:lpstr>
      <vt:lpstr>Volunteers for Topics</vt:lpstr>
      <vt:lpstr>Break</vt:lpstr>
      <vt:lpstr>Packet Trace</vt:lpstr>
      <vt:lpstr>My Cyber Patriot network</vt:lpstr>
      <vt:lpstr>PowerPoint Presentation</vt:lpstr>
      <vt:lpstr>PowerPoint Presentation</vt:lpstr>
      <vt:lpstr>PacktTracer Tutorials/walkthroughs</vt:lpstr>
      <vt:lpstr>CP6 volunteer’s IWE Site</vt:lpstr>
      <vt:lpstr>PowerPoint Presentation</vt:lpstr>
      <vt:lpstr>Cyber Patriot SoCal Named</vt:lpstr>
      <vt:lpstr>PowerPoint Presentation</vt:lpstr>
      <vt:lpstr>More info on the CP6</vt:lpstr>
    </vt:vector>
  </TitlesOfParts>
  <Company>Cisco Systems,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 Delivery for SI DEC 06 – AUG 06</dc:title>
  <dc:subject>Guide for Creating Powerpoint Presentations</dc:subject>
  <dc:creator>Christoph Stillenmunkes</dc:creator>
  <cp:lastModifiedBy>Ray Aragon</cp:lastModifiedBy>
  <cp:revision>661</cp:revision>
  <cp:lastPrinted>2013-03-27T02:01:22Z</cp:lastPrinted>
  <dcterms:created xsi:type="dcterms:W3CDTF">2011-04-11T17:03:51Z</dcterms:created>
  <dcterms:modified xsi:type="dcterms:W3CDTF">2013-11-22T19:49:51Z</dcterms:modified>
</cp:coreProperties>
</file>